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rels" ContentType="application/vnd.openxmlformats-package.relationships+xml"/>
  <Default Extension="wdp" ContentType="image/vnd.ms-photo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37" r:id="rId1"/>
  </p:sldMasterIdLst>
  <p:notesMasterIdLst>
    <p:notesMasterId r:id="rId16"/>
  </p:notesMasterIdLst>
  <p:sldIdLst>
    <p:sldId id="293" r:id="rId2"/>
    <p:sldId id="292" r:id="rId3"/>
    <p:sldId id="258" r:id="rId4"/>
    <p:sldId id="268" r:id="rId5"/>
    <p:sldId id="269" r:id="rId6"/>
    <p:sldId id="285" r:id="rId7"/>
    <p:sldId id="296" r:id="rId8"/>
    <p:sldId id="297" r:id="rId9"/>
    <p:sldId id="298" r:id="rId10"/>
    <p:sldId id="299" r:id="rId11"/>
    <p:sldId id="300" r:id="rId12"/>
    <p:sldId id="301" r:id="rId13"/>
    <p:sldId id="302" r:id="rId14"/>
    <p:sldId id="295" r:id="rId15"/>
  </p:sldIdLst>
  <p:sldSz cx="12192000" cy="6858000"/>
  <p:notesSz cx="7099300" cy="10234613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83" userDrawn="1">
          <p15:clr>
            <a:srgbClr val="A4A3A4"/>
          </p15:clr>
        </p15:guide>
        <p15:guide id="2" pos="3885" userDrawn="1">
          <p15:clr>
            <a:srgbClr val="A4A3A4"/>
          </p15:clr>
        </p15:guide>
        <p15:guide id="3" orient="horz" pos="3359">
          <p15:clr>
            <a:srgbClr val="A4A3A4"/>
          </p15:clr>
        </p15:guide>
        <p15:guide id="4" pos="574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33"/>
    <a:srgbClr val="FF6600"/>
    <a:srgbClr val="E73727"/>
    <a:srgbClr val="0BB6D7"/>
    <a:srgbClr val="23A638"/>
    <a:srgbClr val="AD137F"/>
    <a:srgbClr val="25B0D9"/>
    <a:srgbClr val="FFC000"/>
    <a:srgbClr val="273481"/>
    <a:srgbClr val="FF7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Stile medio 2 - Colore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Stile medio 2 - Colore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73" autoAdjust="0"/>
  </p:normalViewPr>
  <p:slideViewPr>
    <p:cSldViewPr snapToGrid="0" showGuides="1">
      <p:cViewPr>
        <p:scale>
          <a:sx n="100" d="100"/>
          <a:sy n="100" d="100"/>
        </p:scale>
        <p:origin x="-112" y="-664"/>
      </p:cViewPr>
      <p:guideLst>
        <p:guide orient="horz" pos="2183"/>
        <p:guide orient="horz" pos="3359"/>
        <p:guide pos="3413"/>
        <p:guide pos="6003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interSettings" Target="printerSettings/printerSettings1.bin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3508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3508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21E91250-F2B0-4977-98C7-4BA4EEBEEF60}" type="datetimeFigureOut">
              <a:rPr lang="it-IT" smtClean="0"/>
              <a:t>27/11/21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479425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709930" y="4925407"/>
            <a:ext cx="5679440" cy="4029879"/>
          </a:xfrm>
          <a:prstGeom prst="rect">
            <a:avLst/>
          </a:prstGeom>
        </p:spPr>
        <p:txBody>
          <a:bodyPr vert="horz" lIns="99048" tIns="49524" rIns="99048" bIns="49524" rtlCol="0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9721107"/>
            <a:ext cx="3076363" cy="513507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4021294" y="9721107"/>
            <a:ext cx="3076363" cy="513507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803F5841-9F41-47FA-A9EB-B342AC780B00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946728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3F5841-9F41-47FA-A9EB-B342AC780B00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723082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3F5841-9F41-47FA-A9EB-B342AC780B00}" type="slidenum">
              <a:rPr lang="it-IT" smtClean="0"/>
              <a:t>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297751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3F5841-9F41-47FA-A9EB-B342AC780B00}" type="slidenum">
              <a:rPr lang="it-IT" smtClean="0"/>
              <a:t>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980406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3F5841-9F41-47FA-A9EB-B342AC780B00}" type="slidenum">
              <a:rPr lang="it-IT" smtClean="0"/>
              <a:t>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879283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3F5841-9F41-47FA-A9EB-B342AC780B00}" type="slidenum">
              <a:rPr lang="it-IT" smtClean="0"/>
              <a:t>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215046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3F5841-9F41-47FA-A9EB-B342AC780B00}" type="slidenum">
              <a:rPr lang="it-IT" smtClean="0"/>
              <a:t>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352716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3F5841-9F41-47FA-A9EB-B342AC780B00}" type="slidenum">
              <a:rPr lang="it-IT" smtClean="0"/>
              <a:t>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98243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3F5841-9F41-47FA-A9EB-B342AC780B00}" type="slidenum">
              <a:rPr lang="it-IT" smtClean="0"/>
              <a:t>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9097723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3F5841-9F41-47FA-A9EB-B342AC780B00}" type="slidenum">
              <a:rPr lang="it-IT" smtClean="0"/>
              <a:t>10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9097723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3F5841-9F41-47FA-A9EB-B342AC780B00}" type="slidenum">
              <a:rPr lang="it-IT" smtClean="0"/>
              <a:t>11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9097723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3F5841-9F41-47FA-A9EB-B342AC780B00}" type="slidenum">
              <a:rPr lang="it-IT" smtClean="0"/>
              <a:t>12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9097723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3F5841-9F41-47FA-A9EB-B342AC780B00}" type="slidenum">
              <a:rPr lang="it-IT" smtClean="0"/>
              <a:t>13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9097723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3F5841-9F41-47FA-A9EB-B342AC780B00}" type="slidenum">
              <a:rPr lang="it-IT" smtClean="0"/>
              <a:t>14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04127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BB472-4B30-4EC4-9131-52A1A2609660}" type="datetimeFigureOut">
              <a:rPr lang="it-IT" smtClean="0"/>
              <a:t>27/11/21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753ED-ECA7-4B1C-BE69-4424F75C2EE0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710618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BB472-4B30-4EC4-9131-52A1A2609660}" type="datetimeFigureOut">
              <a:rPr lang="it-IT" smtClean="0"/>
              <a:t>27/11/21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753ED-ECA7-4B1C-BE69-4424F75C2EE0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68086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BB472-4B30-4EC4-9131-52A1A2609660}" type="datetimeFigureOut">
              <a:rPr lang="it-IT" smtClean="0"/>
              <a:t>27/11/21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753ED-ECA7-4B1C-BE69-4424F75C2EE0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552099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BB472-4B30-4EC4-9131-52A1A2609660}" type="datetimeFigureOut">
              <a:rPr lang="it-IT" smtClean="0"/>
              <a:t>27/11/21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753ED-ECA7-4B1C-BE69-4424F75C2EE0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81480876"/>
      </p:ext>
    </p:extLst>
  </p:cSld>
  <p:clrMapOvr>
    <a:masterClrMapping/>
  </p:clrMapOvr>
  <p:extLst>
    <p:ext uri="{DCECCB84-F9BA-43D5-87BE-67443E8EF086}">
      <p15:sldGuideLst xmlns=""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BB472-4B30-4EC4-9131-52A1A2609660}" type="datetimeFigureOut">
              <a:rPr lang="it-IT" smtClean="0"/>
              <a:t>27/11/21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753ED-ECA7-4B1C-BE69-4424F75C2EE0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39934950"/>
      </p:ext>
    </p:extLst>
  </p:cSld>
  <p:clrMapOvr>
    <a:masterClrMapping/>
  </p:clrMapOvr>
  <p:extLst>
    <p:ext uri="{DCECCB84-F9BA-43D5-87BE-67443E8EF086}">
      <p15:sldGuideLst xmlns=""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BB472-4B30-4EC4-9131-52A1A2609660}" type="datetimeFigureOut">
              <a:rPr lang="it-IT" smtClean="0"/>
              <a:t>27/11/21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753ED-ECA7-4B1C-BE69-4424F75C2EE0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973599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BB472-4B30-4EC4-9131-52A1A2609660}" type="datetimeFigureOut">
              <a:rPr lang="it-IT" smtClean="0"/>
              <a:t>27/11/21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753ED-ECA7-4B1C-BE69-4424F75C2EE0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450808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BB472-4B30-4EC4-9131-52A1A2609660}" type="datetimeFigureOut">
              <a:rPr lang="it-IT" smtClean="0"/>
              <a:t>27/11/21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753ED-ECA7-4B1C-BE69-4424F75C2EE0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636362"/>
      </p:ext>
    </p:extLst>
  </p:cSld>
  <p:clrMapOvr>
    <a:masterClrMapping/>
  </p:clrMapOvr>
  <p:extLst>
    <p:ext uri="{DCECCB84-F9BA-43D5-87BE-67443E8EF086}">
      <p15:sldGuideLst xmlns=""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BB472-4B30-4EC4-9131-52A1A2609660}" type="datetimeFigureOut">
              <a:rPr lang="it-IT" smtClean="0"/>
              <a:t>27/11/21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753ED-ECA7-4B1C-BE69-4424F75C2EE0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772664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BB472-4B30-4EC4-9131-52A1A2609660}" type="datetimeFigureOut">
              <a:rPr lang="it-IT" smtClean="0"/>
              <a:t>27/11/21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753ED-ECA7-4B1C-BE69-4424F75C2EE0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868677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BB472-4B30-4EC4-9131-52A1A2609660}" type="datetimeFigureOut">
              <a:rPr lang="it-IT" smtClean="0"/>
              <a:t>27/11/21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753ED-ECA7-4B1C-BE69-4424F75C2EE0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88111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4BB472-4B30-4EC4-9131-52A1A2609660}" type="datetimeFigureOut">
              <a:rPr lang="it-IT" smtClean="0"/>
              <a:t>27/11/21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D753ED-ECA7-4B1C-BE69-4424F75C2EE0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89397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8" r:id="rId1"/>
    <p:sldLayoutId id="2147483839" r:id="rId2"/>
    <p:sldLayoutId id="2147483840" r:id="rId3"/>
    <p:sldLayoutId id="2147483841" r:id="rId4"/>
    <p:sldLayoutId id="2147483842" r:id="rId5"/>
    <p:sldLayoutId id="2147483843" r:id="rId6"/>
    <p:sldLayoutId id="2147483844" r:id="rId7"/>
    <p:sldLayoutId id="2147483845" r:id="rId8"/>
    <p:sldLayoutId id="2147483846" r:id="rId9"/>
    <p:sldLayoutId id="2147483847" r:id="rId10"/>
    <p:sldLayoutId id="214748384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=""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chiara.ricardi@ipceinaudivarese.edu.it" TargetMode="External"/><Relationship Id="rId4" Type="http://schemas.openxmlformats.org/officeDocument/2006/relationships/hyperlink" Target="mailto:sara.morimondi@ipceinaudivarese.edu.it" TargetMode="External"/><Relationship Id="rId5" Type="http://schemas.openxmlformats.org/officeDocument/2006/relationships/image" Target="../media/image1.png"/><Relationship Id="rId6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ipceinaudivarese.edu.it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jpeg"/><Relationship Id="rId6" Type="http://schemas.openxmlformats.org/officeDocument/2006/relationships/image" Target="../media/image7.png"/><Relationship Id="rId7" Type="http://schemas.openxmlformats.org/officeDocument/2006/relationships/image" Target="../media/image8.png"/><Relationship Id="rId8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4" Type="http://schemas.microsoft.com/office/2007/relationships/hdphoto" Target="../media/hdphoto1.wdp"/><Relationship Id="rId5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4" Type="http://schemas.microsoft.com/office/2007/relationships/hdphoto" Target="../media/hdphoto2.wdp"/><Relationship Id="rId5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4" Type="http://schemas.openxmlformats.org/officeDocument/2006/relationships/image" Target="../media/image12.png"/><Relationship Id="rId5" Type="http://schemas.openxmlformats.org/officeDocument/2006/relationships/image" Target="../media/image13.png"/><Relationship Id="rId6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14.jp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15.jpg"/><Relationship Id="rId5" Type="http://schemas.openxmlformats.org/officeDocument/2006/relationships/image" Target="../media/image16.jp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17.jp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18.jp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1.jpeg"/><Relationship Id="rId5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1" name="Connettore 1 50"/>
          <p:cNvCxnSpPr/>
          <p:nvPr/>
        </p:nvCxnSpPr>
        <p:spPr>
          <a:xfrm>
            <a:off x="0" y="6460611"/>
            <a:ext cx="12192000" cy="0"/>
          </a:xfrm>
          <a:prstGeom prst="line">
            <a:avLst/>
          </a:prstGeom>
          <a:ln w="19050" cmpd="sng">
            <a:solidFill>
              <a:srgbClr val="F8CE2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6" name="Rettangolo 175"/>
          <p:cNvSpPr/>
          <p:nvPr/>
        </p:nvSpPr>
        <p:spPr>
          <a:xfrm>
            <a:off x="0" y="1381740"/>
            <a:ext cx="12192000" cy="1607265"/>
          </a:xfrm>
          <a:prstGeom prst="rect">
            <a:avLst/>
          </a:prstGeom>
          <a:solidFill>
            <a:srgbClr val="2734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 rotWithShape="1">
          <a:blip r:embed="rId3"/>
          <a:srcRect l="12936" t="31782" r="46897" b="48756"/>
          <a:stretch/>
        </p:blipFill>
        <p:spPr>
          <a:xfrm>
            <a:off x="3726682" y="1515796"/>
            <a:ext cx="4881512" cy="1330470"/>
          </a:xfrm>
          <a:prstGeom prst="rect">
            <a:avLst/>
          </a:prstGeom>
        </p:spPr>
      </p:pic>
      <p:sp>
        <p:nvSpPr>
          <p:cNvPr id="17" name="Rettangolo 16"/>
          <p:cNvSpPr/>
          <p:nvPr/>
        </p:nvSpPr>
        <p:spPr>
          <a:xfrm>
            <a:off x="0" y="2989006"/>
            <a:ext cx="12192000" cy="443118"/>
          </a:xfrm>
          <a:prstGeom prst="rect">
            <a:avLst/>
          </a:prstGeom>
          <a:solidFill>
            <a:srgbClr val="6E91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0" name="CasellaDiTesto 9"/>
          <p:cNvSpPr txBox="1"/>
          <p:nvPr/>
        </p:nvSpPr>
        <p:spPr>
          <a:xfrm>
            <a:off x="6831683" y="2970459"/>
            <a:ext cx="14488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dirty="0">
                <a:latin typeface="Arial" panose="020B0604020202020204" pitchFamily="34" charset="0"/>
                <a:cs typeface="Arial" panose="020B0604020202020204" pitchFamily="34" charset="0"/>
              </a:rPr>
              <a:t>VARESE</a:t>
            </a:r>
          </a:p>
        </p:txBody>
      </p:sp>
      <p:sp>
        <p:nvSpPr>
          <p:cNvPr id="40" name="CasellaDiTesto 39"/>
          <p:cNvSpPr txBox="1"/>
          <p:nvPr/>
        </p:nvSpPr>
        <p:spPr>
          <a:xfrm rot="21065184">
            <a:off x="3359283" y="4077012"/>
            <a:ext cx="795309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400" b="1" dirty="0">
                <a:latin typeface="MV Boli" panose="02000500030200090000" pitchFamily="2" charset="0"/>
                <a:cs typeface="MV Boli" panose="02000500030200090000" pitchFamily="2" charset="0"/>
              </a:rPr>
              <a:t>Accoglie ogni tua aspirazione!</a:t>
            </a:r>
          </a:p>
        </p:txBody>
      </p:sp>
      <p:sp>
        <p:nvSpPr>
          <p:cNvPr id="58" name="Rettangolo 57"/>
          <p:cNvSpPr/>
          <p:nvPr/>
        </p:nvSpPr>
        <p:spPr>
          <a:xfrm>
            <a:off x="10280" y="3538549"/>
            <a:ext cx="12171439" cy="158178"/>
          </a:xfrm>
          <a:prstGeom prst="rect">
            <a:avLst/>
          </a:prstGeom>
          <a:solidFill>
            <a:srgbClr val="F8CE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8" name="CasellaDiTesto 67"/>
          <p:cNvSpPr txBox="1"/>
          <p:nvPr/>
        </p:nvSpPr>
        <p:spPr>
          <a:xfrm>
            <a:off x="4414787" y="6546219"/>
            <a:ext cx="35053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>
                <a:latin typeface="Arial" panose="020B0604020202020204" pitchFamily="34" charset="0"/>
                <a:cs typeface="Arial" panose="020B0604020202020204" pitchFamily="34" charset="0"/>
              </a:rPr>
              <a:t>Via M. Bertolone, 7 | Via E. Trentini, 1 - VARESE</a:t>
            </a:r>
          </a:p>
        </p:txBody>
      </p:sp>
      <p:pic>
        <p:nvPicPr>
          <p:cNvPr id="45" name="Immagine 4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82" t="9325" r="6029"/>
          <a:stretch/>
        </p:blipFill>
        <p:spPr>
          <a:xfrm>
            <a:off x="36924" y="304801"/>
            <a:ext cx="1568393" cy="1246888"/>
          </a:xfrm>
          <a:prstGeom prst="rect">
            <a:avLst/>
          </a:prstGeom>
        </p:spPr>
      </p:pic>
      <p:cxnSp>
        <p:nvCxnSpPr>
          <p:cNvPr id="73" name="Connettore 1 72"/>
          <p:cNvCxnSpPr/>
          <p:nvPr/>
        </p:nvCxnSpPr>
        <p:spPr>
          <a:xfrm flipH="1" flipV="1">
            <a:off x="-8929" y="1249080"/>
            <a:ext cx="12200929" cy="21536"/>
          </a:xfrm>
          <a:prstGeom prst="line">
            <a:avLst/>
          </a:prstGeom>
          <a:ln w="15875">
            <a:solidFill>
              <a:srgbClr val="27348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Connettore 1 79"/>
          <p:cNvCxnSpPr/>
          <p:nvPr/>
        </p:nvCxnSpPr>
        <p:spPr>
          <a:xfrm flipH="1" flipV="1">
            <a:off x="-8930" y="3517013"/>
            <a:ext cx="12200929" cy="21536"/>
          </a:xfrm>
          <a:prstGeom prst="line">
            <a:avLst/>
          </a:prstGeom>
          <a:ln w="15875">
            <a:solidFill>
              <a:srgbClr val="27348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Rettangolo 77"/>
          <p:cNvSpPr/>
          <p:nvPr/>
        </p:nvSpPr>
        <p:spPr>
          <a:xfrm>
            <a:off x="0" y="1112438"/>
            <a:ext cx="12208363" cy="158178"/>
          </a:xfrm>
          <a:prstGeom prst="rect">
            <a:avLst/>
          </a:prstGeom>
          <a:solidFill>
            <a:srgbClr val="F8CE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917967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Rettangolo 51"/>
          <p:cNvSpPr/>
          <p:nvPr/>
        </p:nvSpPr>
        <p:spPr>
          <a:xfrm>
            <a:off x="3357057" y="2218817"/>
            <a:ext cx="5643718" cy="282421"/>
          </a:xfrm>
          <a:prstGeom prst="rect">
            <a:avLst/>
          </a:prstGeom>
          <a:solidFill>
            <a:srgbClr val="AD137F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  <a:p>
            <a:pPr algn="ctr"/>
            <a:endParaRPr lang="it-IT" dirty="0"/>
          </a:p>
        </p:txBody>
      </p:sp>
      <p:sp>
        <p:nvSpPr>
          <p:cNvPr id="56" name="Rettangolo 55"/>
          <p:cNvSpPr/>
          <p:nvPr/>
        </p:nvSpPr>
        <p:spPr>
          <a:xfrm>
            <a:off x="3357057" y="2541097"/>
            <a:ext cx="5643718" cy="282421"/>
          </a:xfrm>
          <a:prstGeom prst="rect">
            <a:avLst/>
          </a:prstGeom>
          <a:solidFill>
            <a:srgbClr val="0BB6D7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8" name="Rettangolo 57"/>
          <p:cNvSpPr/>
          <p:nvPr/>
        </p:nvSpPr>
        <p:spPr>
          <a:xfrm>
            <a:off x="3345579" y="2864723"/>
            <a:ext cx="5643718" cy="282421"/>
          </a:xfrm>
          <a:prstGeom prst="rect">
            <a:avLst/>
          </a:prstGeom>
          <a:solidFill>
            <a:srgbClr val="E73727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9" name="Rettangolo 58"/>
          <p:cNvSpPr/>
          <p:nvPr/>
        </p:nvSpPr>
        <p:spPr>
          <a:xfrm>
            <a:off x="3357055" y="1911253"/>
            <a:ext cx="5643718" cy="282421"/>
          </a:xfrm>
          <a:prstGeom prst="rect">
            <a:avLst/>
          </a:prstGeom>
          <a:solidFill>
            <a:srgbClr val="23A638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CasellaDiTesto 4"/>
          <p:cNvSpPr txBox="1"/>
          <p:nvPr/>
        </p:nvSpPr>
        <p:spPr>
          <a:xfrm>
            <a:off x="3427847" y="1495135"/>
            <a:ext cx="5479181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400" dirty="0">
                <a:latin typeface="Arial" panose="020B0604020202020204" pitchFamily="34" charset="0"/>
                <a:cs typeface="Arial" panose="020B0604020202020204" pitchFamily="34" charset="0"/>
              </a:rPr>
              <a:t>INDIRIZZI DI STUDIO – CORSI QUINQUENNALI</a:t>
            </a:r>
          </a:p>
          <a:p>
            <a:pPr algn="ctr"/>
            <a:endParaRPr lang="it-IT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it-IT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SERVIZI COMMERCIALI</a:t>
            </a:r>
          </a:p>
          <a:p>
            <a:pPr algn="ctr">
              <a:lnSpc>
                <a:spcPct val="150000"/>
              </a:lnSpc>
            </a:pPr>
            <a:r>
              <a:rPr lang="it-IT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SERVIZI PER LA SANITÁ E L’ASSISTENZA SOCIALE</a:t>
            </a:r>
          </a:p>
          <a:p>
            <a:pPr algn="ctr">
              <a:lnSpc>
                <a:spcPct val="150000"/>
              </a:lnSpc>
            </a:pPr>
            <a:r>
              <a:rPr lang="it-IT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ARTI AUSILIARIE DELLE PROFESSIONI SANITARIE: OTTICO</a:t>
            </a:r>
          </a:p>
          <a:p>
            <a:pPr algn="ctr">
              <a:lnSpc>
                <a:spcPct val="150000"/>
              </a:lnSpc>
            </a:pPr>
            <a:r>
              <a:rPr lang="it-IT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SERVIZI CULTURALI E DELLO SPETTACOLO</a:t>
            </a:r>
          </a:p>
        </p:txBody>
      </p:sp>
      <p:sp>
        <p:nvSpPr>
          <p:cNvPr id="60" name="CasellaDiTesto 59"/>
          <p:cNvSpPr txBox="1"/>
          <p:nvPr/>
        </p:nvSpPr>
        <p:spPr>
          <a:xfrm>
            <a:off x="2410026" y="3921656"/>
            <a:ext cx="7489424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Per maggiori informazioni visita il nostro sito:</a:t>
            </a:r>
          </a:p>
          <a:p>
            <a:pPr algn="ctr"/>
            <a:r>
              <a:rPr lang="it-IT" sz="2400" b="1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www.ipceinaudivarese.edu.it</a:t>
            </a:r>
            <a:endParaRPr lang="it-IT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it-IT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oppure scrivi una mail a:</a:t>
            </a:r>
          </a:p>
          <a:p>
            <a:pPr algn="ctr"/>
            <a:r>
              <a:rPr lang="it-IT" sz="1400" b="1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chiara.ricardi@ipceinaudivarese.edu.it</a:t>
            </a:r>
            <a:endParaRPr lang="it-IT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it-IT" sz="1400" b="1" dirty="0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sara.morimondi@ipceinaudivarese.edu.it</a:t>
            </a:r>
            <a:endParaRPr lang="it-IT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it-IT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it-IT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Tel</a:t>
            </a:r>
            <a:r>
              <a:rPr lang="it-IT" sz="1400" b="1" dirty="0">
                <a:latin typeface="Arial" panose="020B0604020202020204" pitchFamily="34" charset="0"/>
                <a:cs typeface="Arial" panose="020B0604020202020204" pitchFamily="34" charset="0"/>
              </a:rPr>
              <a:t>: 0332 239209</a:t>
            </a:r>
          </a:p>
          <a:p>
            <a:pPr algn="ctr"/>
            <a:endParaRPr lang="it-IT" sz="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it-IT" sz="1200" b="1" dirty="0">
                <a:latin typeface="Arial" panose="020B0604020202020204" pitchFamily="34" charset="0"/>
                <a:cs typeface="Arial" panose="020B0604020202020204" pitchFamily="34" charset="0"/>
              </a:rPr>
              <a:t>Referenti: Prof.ssa Sara </a:t>
            </a:r>
            <a:r>
              <a:rPr lang="it-IT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Morimondi</a:t>
            </a:r>
            <a:r>
              <a:rPr lang="it-IT" sz="1200" b="1" dirty="0">
                <a:latin typeface="Arial" panose="020B0604020202020204" pitchFamily="34" charset="0"/>
                <a:cs typeface="Arial" panose="020B0604020202020204" pitchFamily="34" charset="0"/>
              </a:rPr>
              <a:t>, Prof.ssa Chiara Ricardi</a:t>
            </a:r>
          </a:p>
        </p:txBody>
      </p:sp>
      <p:grpSp>
        <p:nvGrpSpPr>
          <p:cNvPr id="42" name="Gruppo 41"/>
          <p:cNvGrpSpPr/>
          <p:nvPr/>
        </p:nvGrpSpPr>
        <p:grpSpPr>
          <a:xfrm>
            <a:off x="-2" y="294969"/>
            <a:ext cx="12192000" cy="968601"/>
            <a:chOff x="-2" y="294969"/>
            <a:chExt cx="12192000" cy="968601"/>
          </a:xfrm>
        </p:grpSpPr>
        <p:sp>
          <p:nvSpPr>
            <p:cNvPr id="43" name="Rettangolo 42"/>
            <p:cNvSpPr/>
            <p:nvPr/>
          </p:nvSpPr>
          <p:spPr>
            <a:xfrm>
              <a:off x="-2" y="649190"/>
              <a:ext cx="12192000" cy="614380"/>
            </a:xfrm>
            <a:prstGeom prst="rect">
              <a:avLst/>
            </a:prstGeom>
            <a:solidFill>
              <a:srgbClr val="F8CE2A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grpSp>
          <p:nvGrpSpPr>
            <p:cNvPr id="44" name="Gruppo 43"/>
            <p:cNvGrpSpPr/>
            <p:nvPr/>
          </p:nvGrpSpPr>
          <p:grpSpPr>
            <a:xfrm>
              <a:off x="-1" y="294969"/>
              <a:ext cx="2618138" cy="708442"/>
              <a:chOff x="2251586" y="523763"/>
              <a:chExt cx="3365389" cy="516036"/>
            </a:xfr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grpSpPr>
          <p:sp>
            <p:nvSpPr>
              <p:cNvPr id="47" name="Rettangolo 46"/>
              <p:cNvSpPr/>
              <p:nvPr/>
            </p:nvSpPr>
            <p:spPr>
              <a:xfrm>
                <a:off x="2251586" y="525210"/>
                <a:ext cx="2880857" cy="514589"/>
              </a:xfrm>
              <a:prstGeom prst="rect">
                <a:avLst/>
              </a:prstGeom>
              <a:solidFill>
                <a:srgbClr val="27348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48" name="Triangolo rettangolo 47"/>
              <p:cNvSpPr/>
              <p:nvPr/>
            </p:nvSpPr>
            <p:spPr>
              <a:xfrm>
                <a:off x="5132444" y="523763"/>
                <a:ext cx="484531" cy="516036"/>
              </a:xfrm>
              <a:prstGeom prst="rtTriangle">
                <a:avLst/>
              </a:prstGeom>
              <a:solidFill>
                <a:srgbClr val="27348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</p:grpSp>
      </p:grpSp>
      <p:sp>
        <p:nvSpPr>
          <p:cNvPr id="17" name="CasellaDiTesto 16"/>
          <p:cNvSpPr txBox="1"/>
          <p:nvPr/>
        </p:nvSpPr>
        <p:spPr>
          <a:xfrm>
            <a:off x="7607881" y="649190"/>
            <a:ext cx="4429320" cy="523220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lvl="0" algn="r"/>
            <a:r>
              <a:rPr lang="it-IT" sz="2800" dirty="0">
                <a:solidFill>
                  <a:schemeClr val="bg1"/>
                </a:solidFill>
                <a:latin typeface="Arial" panose="020B0604020202020204" pitchFamily="34" charset="0"/>
                <a:ea typeface="Source Sans Pro"/>
                <a:cs typeface="Arial" panose="020B0604020202020204" pitchFamily="34" charset="0"/>
                <a:sym typeface="Source Sans Pro"/>
              </a:rPr>
              <a:t>Contatti per l’orientamento</a:t>
            </a:r>
            <a:endParaRPr lang="it-IT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0" name="Immagine 49"/>
          <p:cNvPicPr>
            <a:picLocks noChangeAspect="1"/>
          </p:cNvPicPr>
          <p:nvPr/>
        </p:nvPicPr>
        <p:blipFill rotWithShape="1">
          <a:blip r:embed="rId5"/>
          <a:srcRect l="12936" t="31782" r="46897" b="48756"/>
          <a:stretch/>
        </p:blipFill>
        <p:spPr>
          <a:xfrm>
            <a:off x="451510" y="330712"/>
            <a:ext cx="1792450" cy="488537"/>
          </a:xfrm>
          <a:prstGeom prst="rect">
            <a:avLst/>
          </a:prstGeom>
        </p:spPr>
      </p:pic>
      <p:sp>
        <p:nvSpPr>
          <p:cNvPr id="51" name="CasellaDiTesto 50"/>
          <p:cNvSpPr txBox="1"/>
          <p:nvPr/>
        </p:nvSpPr>
        <p:spPr>
          <a:xfrm>
            <a:off x="567511" y="809477"/>
            <a:ext cx="618070" cy="21544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it-IT" sz="8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VARESE</a:t>
            </a:r>
          </a:p>
        </p:txBody>
      </p:sp>
      <p:pic>
        <p:nvPicPr>
          <p:cNvPr id="49" name="Immagine 48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626" t="41850" r="35328" b="50443"/>
          <a:stretch/>
        </p:blipFill>
        <p:spPr>
          <a:xfrm>
            <a:off x="5891805" y="3408949"/>
            <a:ext cx="551266" cy="472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3356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 rotWithShape="1">
          <a:blip r:embed="rId3"/>
          <a:srcRect l="28309" t="44076" r="19075" b="16007"/>
          <a:stretch/>
        </p:blipFill>
        <p:spPr>
          <a:xfrm>
            <a:off x="-9831" y="1494503"/>
            <a:ext cx="12201832" cy="5191437"/>
          </a:xfrm>
          <a:prstGeom prst="rect">
            <a:avLst/>
          </a:prstGeom>
        </p:spPr>
      </p:pic>
      <p:grpSp>
        <p:nvGrpSpPr>
          <p:cNvPr id="73" name="Gruppo 72"/>
          <p:cNvGrpSpPr/>
          <p:nvPr/>
        </p:nvGrpSpPr>
        <p:grpSpPr>
          <a:xfrm>
            <a:off x="-2" y="294969"/>
            <a:ext cx="12192000" cy="968601"/>
            <a:chOff x="-2" y="294969"/>
            <a:chExt cx="12192000" cy="968601"/>
          </a:xfrm>
        </p:grpSpPr>
        <p:sp>
          <p:nvSpPr>
            <p:cNvPr id="74" name="Rettangolo 73"/>
            <p:cNvSpPr/>
            <p:nvPr/>
          </p:nvSpPr>
          <p:spPr>
            <a:xfrm>
              <a:off x="-2" y="649190"/>
              <a:ext cx="12192000" cy="614380"/>
            </a:xfrm>
            <a:prstGeom prst="rect">
              <a:avLst/>
            </a:prstGeom>
            <a:solidFill>
              <a:srgbClr val="F8CE2A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grpSp>
          <p:nvGrpSpPr>
            <p:cNvPr id="75" name="Gruppo 74"/>
            <p:cNvGrpSpPr/>
            <p:nvPr/>
          </p:nvGrpSpPr>
          <p:grpSpPr>
            <a:xfrm>
              <a:off x="-1" y="294969"/>
              <a:ext cx="2618138" cy="708442"/>
              <a:chOff x="2251586" y="523763"/>
              <a:chExt cx="3365389" cy="516036"/>
            </a:xfr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grpSpPr>
          <p:sp>
            <p:nvSpPr>
              <p:cNvPr id="88" name="Rettangolo 87"/>
              <p:cNvSpPr/>
              <p:nvPr/>
            </p:nvSpPr>
            <p:spPr>
              <a:xfrm>
                <a:off x="2251586" y="525210"/>
                <a:ext cx="2880857" cy="514589"/>
              </a:xfrm>
              <a:prstGeom prst="rect">
                <a:avLst/>
              </a:prstGeom>
              <a:solidFill>
                <a:srgbClr val="27348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89" name="Triangolo rettangolo 88"/>
              <p:cNvSpPr/>
              <p:nvPr/>
            </p:nvSpPr>
            <p:spPr>
              <a:xfrm>
                <a:off x="5132444" y="523763"/>
                <a:ext cx="484531" cy="516036"/>
              </a:xfrm>
              <a:prstGeom prst="rtTriangle">
                <a:avLst/>
              </a:prstGeom>
              <a:solidFill>
                <a:srgbClr val="27348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</p:grpSp>
      </p:grpSp>
      <p:sp>
        <p:nvSpPr>
          <p:cNvPr id="49" name="Callout 1 48"/>
          <p:cNvSpPr/>
          <p:nvPr/>
        </p:nvSpPr>
        <p:spPr>
          <a:xfrm rot="10800000">
            <a:off x="9320308" y="3214338"/>
            <a:ext cx="2474196" cy="1340936"/>
          </a:xfrm>
          <a:prstGeom prst="borderCallout1">
            <a:avLst>
              <a:gd name="adj1" fmla="val 51242"/>
              <a:gd name="adj2" fmla="val 99880"/>
              <a:gd name="adj3" fmla="val -136"/>
              <a:gd name="adj4" fmla="val 100079"/>
            </a:avLst>
          </a:prstGeom>
          <a:solidFill>
            <a:srgbClr val="FFC000"/>
          </a:solidFill>
          <a:ln w="28575">
            <a:solidFill>
              <a:srgbClr val="045D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36" name="Picture 22" descr="Risultati immagini per pedone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618" t="-774" r="-3917" b="-1165"/>
          <a:stretch/>
        </p:blipFill>
        <p:spPr bwMode="auto">
          <a:xfrm>
            <a:off x="9581001" y="3341320"/>
            <a:ext cx="568799" cy="524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24" descr="Risultati immagini per bus symbol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0699" y="3948732"/>
            <a:ext cx="503601" cy="503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" name="CasellaDiTesto 41"/>
          <p:cNvSpPr txBox="1"/>
          <p:nvPr/>
        </p:nvSpPr>
        <p:spPr>
          <a:xfrm>
            <a:off x="10149800" y="3448220"/>
            <a:ext cx="12640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15/20 </a:t>
            </a:r>
            <a:r>
              <a:rPr lang="it-IT" dirty="0" err="1"/>
              <a:t>min</a:t>
            </a:r>
            <a:endParaRPr lang="it-IT" dirty="0"/>
          </a:p>
        </p:txBody>
      </p:sp>
      <p:sp>
        <p:nvSpPr>
          <p:cNvPr id="43" name="CasellaDiTesto 42"/>
          <p:cNvSpPr txBox="1"/>
          <p:nvPr/>
        </p:nvSpPr>
        <p:spPr>
          <a:xfrm>
            <a:off x="10170827" y="4024299"/>
            <a:ext cx="16401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10/12 </a:t>
            </a:r>
            <a:r>
              <a:rPr lang="it-IT" dirty="0" err="1"/>
              <a:t>min</a:t>
            </a:r>
            <a:endParaRPr lang="it-IT" dirty="0"/>
          </a:p>
        </p:txBody>
      </p:sp>
      <p:sp>
        <p:nvSpPr>
          <p:cNvPr id="29" name="Figura a mano libera 28"/>
          <p:cNvSpPr/>
          <p:nvPr/>
        </p:nvSpPr>
        <p:spPr>
          <a:xfrm>
            <a:off x="3337208" y="1967667"/>
            <a:ext cx="7266038" cy="1583828"/>
          </a:xfrm>
          <a:custGeom>
            <a:avLst/>
            <a:gdLst>
              <a:gd name="connsiteX0" fmla="*/ 0 w 7266038"/>
              <a:gd name="connsiteY0" fmla="*/ 1583828 h 1583828"/>
              <a:gd name="connsiteX1" fmla="*/ 49161 w 7266038"/>
              <a:gd name="connsiteY1" fmla="*/ 1554331 h 1583828"/>
              <a:gd name="connsiteX2" fmla="*/ 68825 w 7266038"/>
              <a:gd name="connsiteY2" fmla="*/ 1524835 h 1583828"/>
              <a:gd name="connsiteX3" fmla="*/ 98322 w 7266038"/>
              <a:gd name="connsiteY3" fmla="*/ 1505170 h 1583828"/>
              <a:gd name="connsiteX4" fmla="*/ 147483 w 7266038"/>
              <a:gd name="connsiteY4" fmla="*/ 1446177 h 1583828"/>
              <a:gd name="connsiteX5" fmla="*/ 186812 w 7266038"/>
              <a:gd name="connsiteY5" fmla="*/ 1387183 h 1583828"/>
              <a:gd name="connsiteX6" fmla="*/ 245806 w 7266038"/>
              <a:gd name="connsiteY6" fmla="*/ 1347854 h 1583828"/>
              <a:gd name="connsiteX7" fmla="*/ 275303 w 7266038"/>
              <a:gd name="connsiteY7" fmla="*/ 1328189 h 1583828"/>
              <a:gd name="connsiteX8" fmla="*/ 304800 w 7266038"/>
              <a:gd name="connsiteY8" fmla="*/ 1318357 h 1583828"/>
              <a:gd name="connsiteX9" fmla="*/ 422787 w 7266038"/>
              <a:gd name="connsiteY9" fmla="*/ 1269196 h 1583828"/>
              <a:gd name="connsiteX10" fmla="*/ 511277 w 7266038"/>
              <a:gd name="connsiteY10" fmla="*/ 1239699 h 1583828"/>
              <a:gd name="connsiteX11" fmla="*/ 599767 w 7266038"/>
              <a:gd name="connsiteY11" fmla="*/ 1220035 h 1583828"/>
              <a:gd name="connsiteX12" fmla="*/ 678425 w 7266038"/>
              <a:gd name="connsiteY12" fmla="*/ 1210202 h 1583828"/>
              <a:gd name="connsiteX13" fmla="*/ 727587 w 7266038"/>
              <a:gd name="connsiteY13" fmla="*/ 1200370 h 1583828"/>
              <a:gd name="connsiteX14" fmla="*/ 786580 w 7266038"/>
              <a:gd name="connsiteY14" fmla="*/ 1180706 h 1583828"/>
              <a:gd name="connsiteX15" fmla="*/ 875070 w 7266038"/>
              <a:gd name="connsiteY15" fmla="*/ 1141377 h 1583828"/>
              <a:gd name="connsiteX16" fmla="*/ 904567 w 7266038"/>
              <a:gd name="connsiteY16" fmla="*/ 1131544 h 1583828"/>
              <a:gd name="connsiteX17" fmla="*/ 963561 w 7266038"/>
              <a:gd name="connsiteY17" fmla="*/ 1102048 h 1583828"/>
              <a:gd name="connsiteX18" fmla="*/ 1032387 w 7266038"/>
              <a:gd name="connsiteY18" fmla="*/ 1072551 h 1583828"/>
              <a:gd name="connsiteX19" fmla="*/ 1091380 w 7266038"/>
              <a:gd name="connsiteY19" fmla="*/ 1052886 h 1583828"/>
              <a:gd name="connsiteX20" fmla="*/ 1120877 w 7266038"/>
              <a:gd name="connsiteY20" fmla="*/ 1023389 h 1583828"/>
              <a:gd name="connsiteX21" fmla="*/ 1179870 w 7266038"/>
              <a:gd name="connsiteY21" fmla="*/ 984060 h 1583828"/>
              <a:gd name="connsiteX22" fmla="*/ 1268361 w 7266038"/>
              <a:gd name="connsiteY22" fmla="*/ 915235 h 1583828"/>
              <a:gd name="connsiteX23" fmla="*/ 1327354 w 7266038"/>
              <a:gd name="connsiteY23" fmla="*/ 856241 h 1583828"/>
              <a:gd name="connsiteX24" fmla="*/ 1396180 w 7266038"/>
              <a:gd name="connsiteY24" fmla="*/ 777583 h 1583828"/>
              <a:gd name="connsiteX25" fmla="*/ 1435509 w 7266038"/>
              <a:gd name="connsiteY25" fmla="*/ 738254 h 1583828"/>
              <a:gd name="connsiteX26" fmla="*/ 1494503 w 7266038"/>
              <a:gd name="connsiteY26" fmla="*/ 698925 h 1583828"/>
              <a:gd name="connsiteX27" fmla="*/ 1524000 w 7266038"/>
              <a:gd name="connsiteY27" fmla="*/ 669428 h 1583828"/>
              <a:gd name="connsiteX28" fmla="*/ 1553496 w 7266038"/>
              <a:gd name="connsiteY28" fmla="*/ 659596 h 1583828"/>
              <a:gd name="connsiteX29" fmla="*/ 1573161 w 7266038"/>
              <a:gd name="connsiteY29" fmla="*/ 630099 h 1583828"/>
              <a:gd name="connsiteX30" fmla="*/ 1632154 w 7266038"/>
              <a:gd name="connsiteY30" fmla="*/ 610435 h 1583828"/>
              <a:gd name="connsiteX31" fmla="*/ 1691148 w 7266038"/>
              <a:gd name="connsiteY31" fmla="*/ 580938 h 1583828"/>
              <a:gd name="connsiteX32" fmla="*/ 1789470 w 7266038"/>
              <a:gd name="connsiteY32" fmla="*/ 541609 h 1583828"/>
              <a:gd name="connsiteX33" fmla="*/ 1848464 w 7266038"/>
              <a:gd name="connsiteY33" fmla="*/ 521944 h 1583828"/>
              <a:gd name="connsiteX34" fmla="*/ 1936954 w 7266038"/>
              <a:gd name="connsiteY34" fmla="*/ 482615 h 1583828"/>
              <a:gd name="connsiteX35" fmla="*/ 1966451 w 7266038"/>
              <a:gd name="connsiteY35" fmla="*/ 472783 h 1583828"/>
              <a:gd name="connsiteX36" fmla="*/ 2025445 w 7266038"/>
              <a:gd name="connsiteY36" fmla="*/ 443286 h 1583828"/>
              <a:gd name="connsiteX37" fmla="*/ 2054941 w 7266038"/>
              <a:gd name="connsiteY37" fmla="*/ 423622 h 1583828"/>
              <a:gd name="connsiteX38" fmla="*/ 2084438 w 7266038"/>
              <a:gd name="connsiteY38" fmla="*/ 413789 h 1583828"/>
              <a:gd name="connsiteX39" fmla="*/ 2113935 w 7266038"/>
              <a:gd name="connsiteY39" fmla="*/ 394125 h 1583828"/>
              <a:gd name="connsiteX40" fmla="*/ 2172929 w 7266038"/>
              <a:gd name="connsiteY40" fmla="*/ 374460 h 1583828"/>
              <a:gd name="connsiteX41" fmla="*/ 2231922 w 7266038"/>
              <a:gd name="connsiteY41" fmla="*/ 354796 h 1583828"/>
              <a:gd name="connsiteX42" fmla="*/ 2261419 w 7266038"/>
              <a:gd name="connsiteY42" fmla="*/ 344964 h 1583828"/>
              <a:gd name="connsiteX43" fmla="*/ 2290916 w 7266038"/>
              <a:gd name="connsiteY43" fmla="*/ 325299 h 1583828"/>
              <a:gd name="connsiteX44" fmla="*/ 2349909 w 7266038"/>
              <a:gd name="connsiteY44" fmla="*/ 305635 h 1583828"/>
              <a:gd name="connsiteX45" fmla="*/ 2379406 w 7266038"/>
              <a:gd name="connsiteY45" fmla="*/ 295802 h 1583828"/>
              <a:gd name="connsiteX46" fmla="*/ 2408903 w 7266038"/>
              <a:gd name="connsiteY46" fmla="*/ 285970 h 1583828"/>
              <a:gd name="connsiteX47" fmla="*/ 2448232 w 7266038"/>
              <a:gd name="connsiteY47" fmla="*/ 266306 h 1583828"/>
              <a:gd name="connsiteX48" fmla="*/ 2507225 w 7266038"/>
              <a:gd name="connsiteY48" fmla="*/ 246641 h 1583828"/>
              <a:gd name="connsiteX49" fmla="*/ 2576051 w 7266038"/>
              <a:gd name="connsiteY49" fmla="*/ 197480 h 1583828"/>
              <a:gd name="connsiteX50" fmla="*/ 2605548 w 7266038"/>
              <a:gd name="connsiteY50" fmla="*/ 177815 h 1583828"/>
              <a:gd name="connsiteX51" fmla="*/ 2694038 w 7266038"/>
              <a:gd name="connsiteY51" fmla="*/ 108989 h 1583828"/>
              <a:gd name="connsiteX52" fmla="*/ 2753032 w 7266038"/>
              <a:gd name="connsiteY52" fmla="*/ 69660 h 1583828"/>
              <a:gd name="connsiteX53" fmla="*/ 2782529 w 7266038"/>
              <a:gd name="connsiteY53" fmla="*/ 49996 h 1583828"/>
              <a:gd name="connsiteX54" fmla="*/ 2821858 w 7266038"/>
              <a:gd name="connsiteY54" fmla="*/ 40164 h 1583828"/>
              <a:gd name="connsiteX55" fmla="*/ 2851354 w 7266038"/>
              <a:gd name="connsiteY55" fmla="*/ 30331 h 1583828"/>
              <a:gd name="connsiteX56" fmla="*/ 2949677 w 7266038"/>
              <a:gd name="connsiteY56" fmla="*/ 20499 h 1583828"/>
              <a:gd name="connsiteX57" fmla="*/ 3028335 w 7266038"/>
              <a:gd name="connsiteY57" fmla="*/ 10667 h 1583828"/>
              <a:gd name="connsiteX58" fmla="*/ 3057832 w 7266038"/>
              <a:gd name="connsiteY58" fmla="*/ 835 h 1583828"/>
              <a:gd name="connsiteX59" fmla="*/ 3264309 w 7266038"/>
              <a:gd name="connsiteY59" fmla="*/ 20499 h 1583828"/>
              <a:gd name="connsiteX60" fmla="*/ 3323303 w 7266038"/>
              <a:gd name="connsiteY60" fmla="*/ 59828 h 1583828"/>
              <a:gd name="connsiteX61" fmla="*/ 3342967 w 7266038"/>
              <a:gd name="connsiteY61" fmla="*/ 89325 h 1583828"/>
              <a:gd name="connsiteX62" fmla="*/ 3431458 w 7266038"/>
              <a:gd name="connsiteY62" fmla="*/ 138486 h 1583828"/>
              <a:gd name="connsiteX63" fmla="*/ 3460954 w 7266038"/>
              <a:gd name="connsiteY63" fmla="*/ 158151 h 1583828"/>
              <a:gd name="connsiteX64" fmla="*/ 3480619 w 7266038"/>
              <a:gd name="connsiteY64" fmla="*/ 187648 h 1583828"/>
              <a:gd name="connsiteX65" fmla="*/ 3539612 w 7266038"/>
              <a:gd name="connsiteY65" fmla="*/ 226977 h 1583828"/>
              <a:gd name="connsiteX66" fmla="*/ 3598606 w 7266038"/>
              <a:gd name="connsiteY66" fmla="*/ 266306 h 1583828"/>
              <a:gd name="connsiteX67" fmla="*/ 3628103 w 7266038"/>
              <a:gd name="connsiteY67" fmla="*/ 285970 h 1583828"/>
              <a:gd name="connsiteX68" fmla="*/ 3657600 w 7266038"/>
              <a:gd name="connsiteY68" fmla="*/ 295802 h 1583828"/>
              <a:gd name="connsiteX69" fmla="*/ 3677264 w 7266038"/>
              <a:gd name="connsiteY69" fmla="*/ 325299 h 1583828"/>
              <a:gd name="connsiteX70" fmla="*/ 3726425 w 7266038"/>
              <a:gd name="connsiteY70" fmla="*/ 335131 h 1583828"/>
              <a:gd name="connsiteX71" fmla="*/ 3785419 w 7266038"/>
              <a:gd name="connsiteY71" fmla="*/ 354796 h 1583828"/>
              <a:gd name="connsiteX72" fmla="*/ 3785419 w 7266038"/>
              <a:gd name="connsiteY72" fmla="*/ 354796 h 1583828"/>
              <a:gd name="connsiteX73" fmla="*/ 3844412 w 7266038"/>
              <a:gd name="connsiteY73" fmla="*/ 384293 h 1583828"/>
              <a:gd name="connsiteX74" fmla="*/ 3903406 w 7266038"/>
              <a:gd name="connsiteY74" fmla="*/ 413789 h 1583828"/>
              <a:gd name="connsiteX75" fmla="*/ 3932903 w 7266038"/>
              <a:gd name="connsiteY75" fmla="*/ 433454 h 1583828"/>
              <a:gd name="connsiteX76" fmla="*/ 3991896 w 7266038"/>
              <a:gd name="connsiteY76" fmla="*/ 453118 h 1583828"/>
              <a:gd name="connsiteX77" fmla="*/ 4060722 w 7266038"/>
              <a:gd name="connsiteY77" fmla="*/ 482615 h 1583828"/>
              <a:gd name="connsiteX78" fmla="*/ 4119716 w 7266038"/>
              <a:gd name="connsiteY78" fmla="*/ 502280 h 1583828"/>
              <a:gd name="connsiteX79" fmla="*/ 4208206 w 7266038"/>
              <a:gd name="connsiteY79" fmla="*/ 541609 h 1583828"/>
              <a:gd name="connsiteX80" fmla="*/ 4247535 w 7266038"/>
              <a:gd name="connsiteY80" fmla="*/ 561273 h 1583828"/>
              <a:gd name="connsiteX81" fmla="*/ 4306529 w 7266038"/>
              <a:gd name="connsiteY81" fmla="*/ 580938 h 1583828"/>
              <a:gd name="connsiteX82" fmla="*/ 4365522 w 7266038"/>
              <a:gd name="connsiteY82" fmla="*/ 610435 h 1583828"/>
              <a:gd name="connsiteX83" fmla="*/ 4395019 w 7266038"/>
              <a:gd name="connsiteY83" fmla="*/ 630099 h 1583828"/>
              <a:gd name="connsiteX84" fmla="*/ 4493341 w 7266038"/>
              <a:gd name="connsiteY84" fmla="*/ 659596 h 1583828"/>
              <a:gd name="connsiteX85" fmla="*/ 4522838 w 7266038"/>
              <a:gd name="connsiteY85" fmla="*/ 679260 h 1583828"/>
              <a:gd name="connsiteX86" fmla="*/ 4581832 w 7266038"/>
              <a:gd name="connsiteY86" fmla="*/ 698925 h 1583828"/>
              <a:gd name="connsiteX87" fmla="*/ 4611329 w 7266038"/>
              <a:gd name="connsiteY87" fmla="*/ 708757 h 1583828"/>
              <a:gd name="connsiteX88" fmla="*/ 4670322 w 7266038"/>
              <a:gd name="connsiteY88" fmla="*/ 748086 h 1583828"/>
              <a:gd name="connsiteX89" fmla="*/ 4699819 w 7266038"/>
              <a:gd name="connsiteY89" fmla="*/ 757918 h 1583828"/>
              <a:gd name="connsiteX90" fmla="*/ 4768645 w 7266038"/>
              <a:gd name="connsiteY90" fmla="*/ 787415 h 1583828"/>
              <a:gd name="connsiteX91" fmla="*/ 4866967 w 7266038"/>
              <a:gd name="connsiteY91" fmla="*/ 836577 h 1583828"/>
              <a:gd name="connsiteX92" fmla="*/ 4866967 w 7266038"/>
              <a:gd name="connsiteY92" fmla="*/ 836577 h 1583828"/>
              <a:gd name="connsiteX93" fmla="*/ 4896464 w 7266038"/>
              <a:gd name="connsiteY93" fmla="*/ 856241 h 1583828"/>
              <a:gd name="connsiteX94" fmla="*/ 4965290 w 7266038"/>
              <a:gd name="connsiteY94" fmla="*/ 875906 h 1583828"/>
              <a:gd name="connsiteX95" fmla="*/ 4994787 w 7266038"/>
              <a:gd name="connsiteY95" fmla="*/ 885738 h 1583828"/>
              <a:gd name="connsiteX96" fmla="*/ 5024283 w 7266038"/>
              <a:gd name="connsiteY96" fmla="*/ 905402 h 1583828"/>
              <a:gd name="connsiteX97" fmla="*/ 5083277 w 7266038"/>
              <a:gd name="connsiteY97" fmla="*/ 964396 h 1583828"/>
              <a:gd name="connsiteX98" fmla="*/ 5112774 w 7266038"/>
              <a:gd name="connsiteY98" fmla="*/ 984060 h 1583828"/>
              <a:gd name="connsiteX99" fmla="*/ 5181600 w 7266038"/>
              <a:gd name="connsiteY99" fmla="*/ 1033222 h 1583828"/>
              <a:gd name="connsiteX100" fmla="*/ 5201264 w 7266038"/>
              <a:gd name="connsiteY100" fmla="*/ 1062718 h 1583828"/>
              <a:gd name="connsiteX101" fmla="*/ 5230761 w 7266038"/>
              <a:gd name="connsiteY101" fmla="*/ 1072551 h 1583828"/>
              <a:gd name="connsiteX102" fmla="*/ 5260258 w 7266038"/>
              <a:gd name="connsiteY102" fmla="*/ 1092215 h 1583828"/>
              <a:gd name="connsiteX103" fmla="*/ 5299587 w 7266038"/>
              <a:gd name="connsiteY103" fmla="*/ 1111880 h 1583828"/>
              <a:gd name="connsiteX104" fmla="*/ 5329083 w 7266038"/>
              <a:gd name="connsiteY104" fmla="*/ 1131544 h 1583828"/>
              <a:gd name="connsiteX105" fmla="*/ 5368412 w 7266038"/>
              <a:gd name="connsiteY105" fmla="*/ 1161041 h 1583828"/>
              <a:gd name="connsiteX106" fmla="*/ 5427406 w 7266038"/>
              <a:gd name="connsiteY106" fmla="*/ 1180706 h 1583828"/>
              <a:gd name="connsiteX107" fmla="*/ 5456903 w 7266038"/>
              <a:gd name="connsiteY107" fmla="*/ 1190538 h 1583828"/>
              <a:gd name="connsiteX108" fmla="*/ 5496232 w 7266038"/>
              <a:gd name="connsiteY108" fmla="*/ 1210202 h 1583828"/>
              <a:gd name="connsiteX109" fmla="*/ 5574890 w 7266038"/>
              <a:gd name="connsiteY109" fmla="*/ 1229867 h 1583828"/>
              <a:gd name="connsiteX110" fmla="*/ 5663380 w 7266038"/>
              <a:gd name="connsiteY110" fmla="*/ 1259364 h 1583828"/>
              <a:gd name="connsiteX111" fmla="*/ 5692877 w 7266038"/>
              <a:gd name="connsiteY111" fmla="*/ 1269196 h 1583828"/>
              <a:gd name="connsiteX112" fmla="*/ 5791200 w 7266038"/>
              <a:gd name="connsiteY112" fmla="*/ 1288860 h 1583828"/>
              <a:gd name="connsiteX113" fmla="*/ 6990735 w 7266038"/>
              <a:gd name="connsiteY113" fmla="*/ 1279028 h 1583828"/>
              <a:gd name="connsiteX114" fmla="*/ 7118554 w 7266038"/>
              <a:gd name="connsiteY114" fmla="*/ 1259364 h 1583828"/>
              <a:gd name="connsiteX115" fmla="*/ 7157883 w 7266038"/>
              <a:gd name="connsiteY115" fmla="*/ 1249531 h 1583828"/>
              <a:gd name="connsiteX116" fmla="*/ 7266038 w 7266038"/>
              <a:gd name="connsiteY116" fmla="*/ 1249531 h 15838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</a:cxnLst>
            <a:rect l="l" t="t" r="r" b="b"/>
            <a:pathLst>
              <a:path w="7266038" h="1583828">
                <a:moveTo>
                  <a:pt x="0" y="1583828"/>
                </a:moveTo>
                <a:cubicBezTo>
                  <a:pt x="16387" y="1573996"/>
                  <a:pt x="34651" y="1566768"/>
                  <a:pt x="49161" y="1554331"/>
                </a:cubicBezTo>
                <a:cubicBezTo>
                  <a:pt x="58133" y="1546641"/>
                  <a:pt x="60469" y="1533191"/>
                  <a:pt x="68825" y="1524835"/>
                </a:cubicBezTo>
                <a:cubicBezTo>
                  <a:pt x="77181" y="1516479"/>
                  <a:pt x="88490" y="1511725"/>
                  <a:pt x="98322" y="1505170"/>
                </a:cubicBezTo>
                <a:cubicBezTo>
                  <a:pt x="168601" y="1399753"/>
                  <a:pt x="59152" y="1559747"/>
                  <a:pt x="147483" y="1446177"/>
                </a:cubicBezTo>
                <a:cubicBezTo>
                  <a:pt x="161993" y="1427521"/>
                  <a:pt x="167147" y="1400293"/>
                  <a:pt x="186812" y="1387183"/>
                </a:cubicBezTo>
                <a:lnTo>
                  <a:pt x="245806" y="1347854"/>
                </a:lnTo>
                <a:cubicBezTo>
                  <a:pt x="255638" y="1341299"/>
                  <a:pt x="264092" y="1331926"/>
                  <a:pt x="275303" y="1328189"/>
                </a:cubicBezTo>
                <a:cubicBezTo>
                  <a:pt x="285135" y="1324912"/>
                  <a:pt x="295365" y="1322646"/>
                  <a:pt x="304800" y="1318357"/>
                </a:cubicBezTo>
                <a:cubicBezTo>
                  <a:pt x="415711" y="1267943"/>
                  <a:pt x="345723" y="1288462"/>
                  <a:pt x="422787" y="1269196"/>
                </a:cubicBezTo>
                <a:cubicBezTo>
                  <a:pt x="471861" y="1236478"/>
                  <a:pt x="435581" y="1254838"/>
                  <a:pt x="511277" y="1239699"/>
                </a:cubicBezTo>
                <a:cubicBezTo>
                  <a:pt x="576533" y="1226648"/>
                  <a:pt x="525342" y="1231485"/>
                  <a:pt x="599767" y="1220035"/>
                </a:cubicBezTo>
                <a:cubicBezTo>
                  <a:pt x="625883" y="1216017"/>
                  <a:pt x="652309" y="1214220"/>
                  <a:pt x="678425" y="1210202"/>
                </a:cubicBezTo>
                <a:cubicBezTo>
                  <a:pt x="694943" y="1207661"/>
                  <a:pt x="711464" y="1204767"/>
                  <a:pt x="727587" y="1200370"/>
                </a:cubicBezTo>
                <a:cubicBezTo>
                  <a:pt x="747585" y="1194916"/>
                  <a:pt x="786580" y="1180706"/>
                  <a:pt x="786580" y="1180706"/>
                </a:cubicBezTo>
                <a:cubicBezTo>
                  <a:pt x="833325" y="1149542"/>
                  <a:pt x="804864" y="1164779"/>
                  <a:pt x="875070" y="1141377"/>
                </a:cubicBezTo>
                <a:cubicBezTo>
                  <a:pt x="884902" y="1138099"/>
                  <a:pt x="895943" y="1137293"/>
                  <a:pt x="904567" y="1131544"/>
                </a:cubicBezTo>
                <a:cubicBezTo>
                  <a:pt x="942688" y="1106131"/>
                  <a:pt x="922853" y="1115617"/>
                  <a:pt x="963561" y="1102048"/>
                </a:cubicBezTo>
                <a:cubicBezTo>
                  <a:pt x="1010360" y="1070848"/>
                  <a:pt x="974666" y="1089868"/>
                  <a:pt x="1032387" y="1072551"/>
                </a:cubicBezTo>
                <a:cubicBezTo>
                  <a:pt x="1052241" y="1066595"/>
                  <a:pt x="1091380" y="1052886"/>
                  <a:pt x="1091380" y="1052886"/>
                </a:cubicBezTo>
                <a:cubicBezTo>
                  <a:pt x="1101212" y="1043054"/>
                  <a:pt x="1109901" y="1031926"/>
                  <a:pt x="1120877" y="1023389"/>
                </a:cubicBezTo>
                <a:cubicBezTo>
                  <a:pt x="1139532" y="1008879"/>
                  <a:pt x="1163158" y="1000771"/>
                  <a:pt x="1179870" y="984060"/>
                </a:cubicBezTo>
                <a:cubicBezTo>
                  <a:pt x="1246193" y="917738"/>
                  <a:pt x="1212481" y="933861"/>
                  <a:pt x="1268361" y="915235"/>
                </a:cubicBezTo>
                <a:cubicBezTo>
                  <a:pt x="1288025" y="895570"/>
                  <a:pt x="1311928" y="879380"/>
                  <a:pt x="1327354" y="856241"/>
                </a:cubicBezTo>
                <a:cubicBezTo>
                  <a:pt x="1373238" y="787416"/>
                  <a:pt x="1347019" y="810358"/>
                  <a:pt x="1396180" y="777583"/>
                </a:cubicBezTo>
                <a:cubicBezTo>
                  <a:pt x="1414908" y="721398"/>
                  <a:pt x="1390561" y="768219"/>
                  <a:pt x="1435509" y="738254"/>
                </a:cubicBezTo>
                <a:cubicBezTo>
                  <a:pt x="1509160" y="689154"/>
                  <a:pt x="1424366" y="722303"/>
                  <a:pt x="1494503" y="698925"/>
                </a:cubicBezTo>
                <a:cubicBezTo>
                  <a:pt x="1504335" y="689093"/>
                  <a:pt x="1512430" y="677141"/>
                  <a:pt x="1524000" y="669428"/>
                </a:cubicBezTo>
                <a:cubicBezTo>
                  <a:pt x="1532623" y="663679"/>
                  <a:pt x="1545403" y="666070"/>
                  <a:pt x="1553496" y="659596"/>
                </a:cubicBezTo>
                <a:cubicBezTo>
                  <a:pt x="1562724" y="652214"/>
                  <a:pt x="1563140" y="636362"/>
                  <a:pt x="1573161" y="630099"/>
                </a:cubicBezTo>
                <a:cubicBezTo>
                  <a:pt x="1590738" y="619113"/>
                  <a:pt x="1632154" y="610435"/>
                  <a:pt x="1632154" y="610435"/>
                </a:cubicBezTo>
                <a:cubicBezTo>
                  <a:pt x="1688842" y="572642"/>
                  <a:pt x="1634156" y="605363"/>
                  <a:pt x="1691148" y="580938"/>
                </a:cubicBezTo>
                <a:cubicBezTo>
                  <a:pt x="1792419" y="537536"/>
                  <a:pt x="1655193" y="586367"/>
                  <a:pt x="1789470" y="541609"/>
                </a:cubicBezTo>
                <a:cubicBezTo>
                  <a:pt x="1789475" y="541607"/>
                  <a:pt x="1848460" y="521947"/>
                  <a:pt x="1848464" y="521944"/>
                </a:cubicBezTo>
                <a:cubicBezTo>
                  <a:pt x="1895207" y="490783"/>
                  <a:pt x="1866752" y="506016"/>
                  <a:pt x="1936954" y="482615"/>
                </a:cubicBezTo>
                <a:lnTo>
                  <a:pt x="1966451" y="472783"/>
                </a:lnTo>
                <a:cubicBezTo>
                  <a:pt x="2050981" y="416429"/>
                  <a:pt x="1944034" y="483991"/>
                  <a:pt x="2025445" y="443286"/>
                </a:cubicBezTo>
                <a:cubicBezTo>
                  <a:pt x="2036014" y="438002"/>
                  <a:pt x="2044372" y="428907"/>
                  <a:pt x="2054941" y="423622"/>
                </a:cubicBezTo>
                <a:cubicBezTo>
                  <a:pt x="2064211" y="418987"/>
                  <a:pt x="2075168" y="418424"/>
                  <a:pt x="2084438" y="413789"/>
                </a:cubicBezTo>
                <a:cubicBezTo>
                  <a:pt x="2095007" y="408504"/>
                  <a:pt x="2103137" y="398924"/>
                  <a:pt x="2113935" y="394125"/>
                </a:cubicBezTo>
                <a:cubicBezTo>
                  <a:pt x="2132877" y="385706"/>
                  <a:pt x="2153264" y="381015"/>
                  <a:pt x="2172929" y="374460"/>
                </a:cubicBezTo>
                <a:lnTo>
                  <a:pt x="2231922" y="354796"/>
                </a:lnTo>
                <a:lnTo>
                  <a:pt x="2261419" y="344964"/>
                </a:lnTo>
                <a:cubicBezTo>
                  <a:pt x="2271251" y="338409"/>
                  <a:pt x="2280117" y="330098"/>
                  <a:pt x="2290916" y="325299"/>
                </a:cubicBezTo>
                <a:cubicBezTo>
                  <a:pt x="2309857" y="316881"/>
                  <a:pt x="2330245" y="312190"/>
                  <a:pt x="2349909" y="305635"/>
                </a:cubicBezTo>
                <a:lnTo>
                  <a:pt x="2379406" y="295802"/>
                </a:lnTo>
                <a:cubicBezTo>
                  <a:pt x="2389238" y="292525"/>
                  <a:pt x="2399633" y="290605"/>
                  <a:pt x="2408903" y="285970"/>
                </a:cubicBezTo>
                <a:cubicBezTo>
                  <a:pt x="2422013" y="279415"/>
                  <a:pt x="2434623" y="271749"/>
                  <a:pt x="2448232" y="266306"/>
                </a:cubicBezTo>
                <a:cubicBezTo>
                  <a:pt x="2467478" y="258608"/>
                  <a:pt x="2489978" y="258139"/>
                  <a:pt x="2507225" y="246641"/>
                </a:cubicBezTo>
                <a:cubicBezTo>
                  <a:pt x="2576722" y="200312"/>
                  <a:pt x="2490707" y="258440"/>
                  <a:pt x="2576051" y="197480"/>
                </a:cubicBezTo>
                <a:cubicBezTo>
                  <a:pt x="2585667" y="190611"/>
                  <a:pt x="2596470" y="185380"/>
                  <a:pt x="2605548" y="177815"/>
                </a:cubicBezTo>
                <a:cubicBezTo>
                  <a:pt x="2697959" y="100806"/>
                  <a:pt x="2544948" y="208382"/>
                  <a:pt x="2694038" y="108989"/>
                </a:cubicBezTo>
                <a:lnTo>
                  <a:pt x="2753032" y="69660"/>
                </a:lnTo>
                <a:cubicBezTo>
                  <a:pt x="2762864" y="63105"/>
                  <a:pt x="2771065" y="52862"/>
                  <a:pt x="2782529" y="49996"/>
                </a:cubicBezTo>
                <a:cubicBezTo>
                  <a:pt x="2795639" y="46719"/>
                  <a:pt x="2808865" y="43876"/>
                  <a:pt x="2821858" y="40164"/>
                </a:cubicBezTo>
                <a:cubicBezTo>
                  <a:pt x="2831823" y="37317"/>
                  <a:pt x="2841111" y="31907"/>
                  <a:pt x="2851354" y="30331"/>
                </a:cubicBezTo>
                <a:cubicBezTo>
                  <a:pt x="2883909" y="25322"/>
                  <a:pt x="2916941" y="24136"/>
                  <a:pt x="2949677" y="20499"/>
                </a:cubicBezTo>
                <a:cubicBezTo>
                  <a:pt x="2975939" y="17581"/>
                  <a:pt x="3002116" y="13944"/>
                  <a:pt x="3028335" y="10667"/>
                </a:cubicBezTo>
                <a:cubicBezTo>
                  <a:pt x="3038167" y="7390"/>
                  <a:pt x="3047468" y="835"/>
                  <a:pt x="3057832" y="835"/>
                </a:cubicBezTo>
                <a:cubicBezTo>
                  <a:pt x="3213938" y="835"/>
                  <a:pt x="3184236" y="-6191"/>
                  <a:pt x="3264309" y="20499"/>
                </a:cubicBezTo>
                <a:cubicBezTo>
                  <a:pt x="3283974" y="33609"/>
                  <a:pt x="3310194" y="40163"/>
                  <a:pt x="3323303" y="59828"/>
                </a:cubicBezTo>
                <a:cubicBezTo>
                  <a:pt x="3329858" y="69660"/>
                  <a:pt x="3334074" y="81544"/>
                  <a:pt x="3342967" y="89325"/>
                </a:cubicBezTo>
                <a:cubicBezTo>
                  <a:pt x="3384577" y="125734"/>
                  <a:pt x="3390945" y="124982"/>
                  <a:pt x="3431458" y="138486"/>
                </a:cubicBezTo>
                <a:cubicBezTo>
                  <a:pt x="3441290" y="145041"/>
                  <a:pt x="3452598" y="149795"/>
                  <a:pt x="3460954" y="158151"/>
                </a:cubicBezTo>
                <a:cubicBezTo>
                  <a:pt x="3469310" y="166507"/>
                  <a:pt x="3471726" y="179866"/>
                  <a:pt x="3480619" y="187648"/>
                </a:cubicBezTo>
                <a:cubicBezTo>
                  <a:pt x="3498405" y="203211"/>
                  <a:pt x="3519948" y="213867"/>
                  <a:pt x="3539612" y="226977"/>
                </a:cubicBezTo>
                <a:lnTo>
                  <a:pt x="3598606" y="266306"/>
                </a:lnTo>
                <a:cubicBezTo>
                  <a:pt x="3608438" y="272861"/>
                  <a:pt x="3616892" y="282233"/>
                  <a:pt x="3628103" y="285970"/>
                </a:cubicBezTo>
                <a:lnTo>
                  <a:pt x="3657600" y="295802"/>
                </a:lnTo>
                <a:cubicBezTo>
                  <a:pt x="3664155" y="305634"/>
                  <a:pt x="3667004" y="319436"/>
                  <a:pt x="3677264" y="325299"/>
                </a:cubicBezTo>
                <a:cubicBezTo>
                  <a:pt x="3691774" y="333590"/>
                  <a:pt x="3710302" y="330734"/>
                  <a:pt x="3726425" y="335131"/>
                </a:cubicBezTo>
                <a:cubicBezTo>
                  <a:pt x="3746423" y="340585"/>
                  <a:pt x="3765754" y="348241"/>
                  <a:pt x="3785419" y="354796"/>
                </a:cubicBezTo>
                <a:lnTo>
                  <a:pt x="3785419" y="354796"/>
                </a:lnTo>
                <a:cubicBezTo>
                  <a:pt x="3869954" y="411151"/>
                  <a:pt x="3762998" y="343585"/>
                  <a:pt x="3844412" y="384293"/>
                </a:cubicBezTo>
                <a:cubicBezTo>
                  <a:pt x="3920642" y="422408"/>
                  <a:pt x="3829274" y="389079"/>
                  <a:pt x="3903406" y="413789"/>
                </a:cubicBezTo>
                <a:cubicBezTo>
                  <a:pt x="3913238" y="420344"/>
                  <a:pt x="3922104" y="428655"/>
                  <a:pt x="3932903" y="433454"/>
                </a:cubicBezTo>
                <a:cubicBezTo>
                  <a:pt x="3951844" y="441872"/>
                  <a:pt x="3991896" y="453118"/>
                  <a:pt x="3991896" y="453118"/>
                </a:cubicBezTo>
                <a:cubicBezTo>
                  <a:pt x="4038694" y="484317"/>
                  <a:pt x="4003002" y="465299"/>
                  <a:pt x="4060722" y="482615"/>
                </a:cubicBezTo>
                <a:cubicBezTo>
                  <a:pt x="4080576" y="488571"/>
                  <a:pt x="4119716" y="502280"/>
                  <a:pt x="4119716" y="502280"/>
                </a:cubicBezTo>
                <a:cubicBezTo>
                  <a:pt x="4206473" y="560118"/>
                  <a:pt x="4067811" y="471413"/>
                  <a:pt x="4208206" y="541609"/>
                </a:cubicBezTo>
                <a:cubicBezTo>
                  <a:pt x="4221316" y="548164"/>
                  <a:pt x="4233926" y="555830"/>
                  <a:pt x="4247535" y="561273"/>
                </a:cubicBezTo>
                <a:cubicBezTo>
                  <a:pt x="4266781" y="568971"/>
                  <a:pt x="4306529" y="580938"/>
                  <a:pt x="4306529" y="580938"/>
                </a:cubicBezTo>
                <a:cubicBezTo>
                  <a:pt x="4391054" y="637288"/>
                  <a:pt x="4284113" y="569731"/>
                  <a:pt x="4365522" y="610435"/>
                </a:cubicBezTo>
                <a:cubicBezTo>
                  <a:pt x="4376091" y="615720"/>
                  <a:pt x="4384158" y="625444"/>
                  <a:pt x="4395019" y="630099"/>
                </a:cubicBezTo>
                <a:cubicBezTo>
                  <a:pt x="4433497" y="646589"/>
                  <a:pt x="4453679" y="633156"/>
                  <a:pt x="4493341" y="659596"/>
                </a:cubicBezTo>
                <a:cubicBezTo>
                  <a:pt x="4503173" y="666151"/>
                  <a:pt x="4512040" y="674461"/>
                  <a:pt x="4522838" y="679260"/>
                </a:cubicBezTo>
                <a:cubicBezTo>
                  <a:pt x="4541780" y="687679"/>
                  <a:pt x="4562167" y="692370"/>
                  <a:pt x="4581832" y="698925"/>
                </a:cubicBezTo>
                <a:lnTo>
                  <a:pt x="4611329" y="708757"/>
                </a:lnTo>
                <a:cubicBezTo>
                  <a:pt x="4630993" y="721867"/>
                  <a:pt x="4647901" y="740613"/>
                  <a:pt x="4670322" y="748086"/>
                </a:cubicBezTo>
                <a:cubicBezTo>
                  <a:pt x="4680154" y="751363"/>
                  <a:pt x="4690293" y="753835"/>
                  <a:pt x="4699819" y="757918"/>
                </a:cubicBezTo>
                <a:cubicBezTo>
                  <a:pt x="4784867" y="794368"/>
                  <a:pt x="4699469" y="764357"/>
                  <a:pt x="4768645" y="787415"/>
                </a:cubicBezTo>
                <a:cubicBezTo>
                  <a:pt x="4824556" y="829349"/>
                  <a:pt x="4792428" y="811730"/>
                  <a:pt x="4866967" y="836577"/>
                </a:cubicBezTo>
                <a:lnTo>
                  <a:pt x="4866967" y="836577"/>
                </a:lnTo>
                <a:cubicBezTo>
                  <a:pt x="4876799" y="843132"/>
                  <a:pt x="4885895" y="850956"/>
                  <a:pt x="4896464" y="856241"/>
                </a:cubicBezTo>
                <a:cubicBezTo>
                  <a:pt x="4912176" y="864097"/>
                  <a:pt x="4950594" y="871707"/>
                  <a:pt x="4965290" y="875906"/>
                </a:cubicBezTo>
                <a:cubicBezTo>
                  <a:pt x="4975255" y="878753"/>
                  <a:pt x="4984955" y="882461"/>
                  <a:pt x="4994787" y="885738"/>
                </a:cubicBezTo>
                <a:cubicBezTo>
                  <a:pt x="5004619" y="892293"/>
                  <a:pt x="5015451" y="897551"/>
                  <a:pt x="5024283" y="905402"/>
                </a:cubicBezTo>
                <a:cubicBezTo>
                  <a:pt x="5045068" y="923878"/>
                  <a:pt x="5060137" y="948970"/>
                  <a:pt x="5083277" y="964396"/>
                </a:cubicBezTo>
                <a:cubicBezTo>
                  <a:pt x="5093109" y="970951"/>
                  <a:pt x="5103158" y="977192"/>
                  <a:pt x="5112774" y="984060"/>
                </a:cubicBezTo>
                <a:cubicBezTo>
                  <a:pt x="5198170" y="1045057"/>
                  <a:pt x="5112066" y="986865"/>
                  <a:pt x="5181600" y="1033222"/>
                </a:cubicBezTo>
                <a:cubicBezTo>
                  <a:pt x="5188155" y="1043054"/>
                  <a:pt x="5192037" y="1055336"/>
                  <a:pt x="5201264" y="1062718"/>
                </a:cubicBezTo>
                <a:cubicBezTo>
                  <a:pt x="5209357" y="1069193"/>
                  <a:pt x="5221491" y="1067916"/>
                  <a:pt x="5230761" y="1072551"/>
                </a:cubicBezTo>
                <a:cubicBezTo>
                  <a:pt x="5241330" y="1077836"/>
                  <a:pt x="5249998" y="1086352"/>
                  <a:pt x="5260258" y="1092215"/>
                </a:cubicBezTo>
                <a:cubicBezTo>
                  <a:pt x="5272984" y="1099487"/>
                  <a:pt x="5286861" y="1104608"/>
                  <a:pt x="5299587" y="1111880"/>
                </a:cubicBezTo>
                <a:cubicBezTo>
                  <a:pt x="5309847" y="1117743"/>
                  <a:pt x="5319467" y="1124676"/>
                  <a:pt x="5329083" y="1131544"/>
                </a:cubicBezTo>
                <a:cubicBezTo>
                  <a:pt x="5342418" y="1141069"/>
                  <a:pt x="5353755" y="1153712"/>
                  <a:pt x="5368412" y="1161041"/>
                </a:cubicBezTo>
                <a:cubicBezTo>
                  <a:pt x="5386952" y="1170311"/>
                  <a:pt x="5407741" y="1174151"/>
                  <a:pt x="5427406" y="1180706"/>
                </a:cubicBezTo>
                <a:cubicBezTo>
                  <a:pt x="5437238" y="1183983"/>
                  <a:pt x="5447633" y="1185903"/>
                  <a:pt x="5456903" y="1190538"/>
                </a:cubicBezTo>
                <a:cubicBezTo>
                  <a:pt x="5470013" y="1197093"/>
                  <a:pt x="5482327" y="1205567"/>
                  <a:pt x="5496232" y="1210202"/>
                </a:cubicBezTo>
                <a:cubicBezTo>
                  <a:pt x="5521871" y="1218748"/>
                  <a:pt x="5549251" y="1221321"/>
                  <a:pt x="5574890" y="1229867"/>
                </a:cubicBezTo>
                <a:lnTo>
                  <a:pt x="5663380" y="1259364"/>
                </a:lnTo>
                <a:cubicBezTo>
                  <a:pt x="5673212" y="1262641"/>
                  <a:pt x="5682714" y="1267163"/>
                  <a:pt x="5692877" y="1269196"/>
                </a:cubicBezTo>
                <a:lnTo>
                  <a:pt x="5791200" y="1288860"/>
                </a:lnTo>
                <a:lnTo>
                  <a:pt x="6990735" y="1279028"/>
                </a:lnTo>
                <a:cubicBezTo>
                  <a:pt x="7000973" y="1278869"/>
                  <a:pt x="7104077" y="1262260"/>
                  <a:pt x="7118554" y="1259364"/>
                </a:cubicBezTo>
                <a:cubicBezTo>
                  <a:pt x="7131805" y="1256714"/>
                  <a:pt x="7144400" y="1250430"/>
                  <a:pt x="7157883" y="1249531"/>
                </a:cubicBezTo>
                <a:cubicBezTo>
                  <a:pt x="7193855" y="1247133"/>
                  <a:pt x="7229986" y="1249531"/>
                  <a:pt x="7266038" y="1249531"/>
                </a:cubicBezTo>
              </a:path>
            </a:pathLst>
          </a:custGeom>
          <a:noFill/>
          <a:ln w="92075" cap="rnd">
            <a:solidFill>
              <a:srgbClr val="00B0F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3" name="CasellaDiTesto 22"/>
          <p:cNvSpPr txBox="1"/>
          <p:nvPr/>
        </p:nvSpPr>
        <p:spPr>
          <a:xfrm>
            <a:off x="5907735" y="1776861"/>
            <a:ext cx="2397466" cy="400110"/>
          </a:xfrm>
          <a:prstGeom prst="rect">
            <a:avLst/>
          </a:prstGeom>
          <a:gradFill>
            <a:gsLst>
              <a:gs pos="0">
                <a:schemeClr val="accent5">
                  <a:satMod val="103000"/>
                  <a:lumMod val="102000"/>
                  <a:tint val="94000"/>
                </a:schemeClr>
              </a:gs>
              <a:gs pos="50000">
                <a:schemeClr val="accent5">
                  <a:satMod val="110000"/>
                  <a:lumMod val="100000"/>
                  <a:shade val="100000"/>
                </a:schemeClr>
              </a:gs>
              <a:gs pos="100000">
                <a:schemeClr val="accent5">
                  <a:lumMod val="99000"/>
                  <a:satMod val="120000"/>
                  <a:shade val="78000"/>
                </a:schemeClr>
              </a:gs>
            </a:gsLst>
            <a:lin ang="5400000" scaled="0"/>
          </a:gra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lvl="0" algn="ctr"/>
            <a:r>
              <a:rPr lang="it-IT" sz="2000" dirty="0">
                <a:latin typeface="Arial" panose="020B0604020202020204" pitchFamily="34" charset="0"/>
                <a:ea typeface="Source Sans Pro"/>
                <a:cs typeface="Arial" panose="020B0604020202020204" pitchFamily="34" charset="0"/>
                <a:sym typeface="Source Sans Pro"/>
              </a:rPr>
              <a:t>Via M. Bertolone, 7 </a:t>
            </a:r>
            <a:endParaRPr lang="it-IT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CasellaDiTesto 29"/>
          <p:cNvSpPr txBox="1"/>
          <p:nvPr/>
        </p:nvSpPr>
        <p:spPr>
          <a:xfrm>
            <a:off x="9425027" y="2691462"/>
            <a:ext cx="2230771" cy="553998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lvl="0"/>
            <a:endParaRPr lang="it-IT" sz="800" dirty="0">
              <a:solidFill>
                <a:schemeClr val="tx1"/>
              </a:solidFill>
              <a:latin typeface="Arial" panose="020B0604020202020204" pitchFamily="34" charset="0"/>
              <a:ea typeface="Source Sans Pro"/>
              <a:cs typeface="Arial" panose="020B0604020202020204" pitchFamily="34" charset="0"/>
              <a:sym typeface="Source Sans Pro"/>
            </a:endParaRPr>
          </a:p>
          <a:p>
            <a:pPr lvl="0"/>
            <a:r>
              <a:rPr lang="it-IT" sz="1400" dirty="0">
                <a:solidFill>
                  <a:schemeClr val="tx1"/>
                </a:solidFill>
                <a:latin typeface="Arial" panose="020B0604020202020204" pitchFamily="34" charset="0"/>
                <a:ea typeface="Source Sans Pro"/>
                <a:cs typeface="Arial" panose="020B0604020202020204" pitchFamily="34" charset="0"/>
                <a:sym typeface="Source Sans Pro"/>
              </a:rPr>
              <a:t>Stazione FN/FS</a:t>
            </a:r>
          </a:p>
          <a:p>
            <a:pPr lvl="0"/>
            <a:endParaRPr lang="it-IT" sz="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CasellaDiTesto 23"/>
          <p:cNvSpPr txBox="1"/>
          <p:nvPr/>
        </p:nvSpPr>
        <p:spPr>
          <a:xfrm>
            <a:off x="3358550" y="2907355"/>
            <a:ext cx="2284772" cy="40011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lvl="0" algn="ctr"/>
            <a:r>
              <a:rPr lang="it-IT" sz="2000" dirty="0">
                <a:latin typeface="Arial" panose="020B0604020202020204" pitchFamily="34" charset="0"/>
                <a:ea typeface="Source Sans Pro"/>
                <a:cs typeface="Arial" panose="020B0604020202020204" pitchFamily="34" charset="0"/>
                <a:sym typeface="Source Sans Pro"/>
              </a:rPr>
              <a:t>Via E. Trentini, 1    </a:t>
            </a:r>
            <a:endParaRPr lang="it-IT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3" name="Callout 1 82"/>
          <p:cNvSpPr/>
          <p:nvPr/>
        </p:nvSpPr>
        <p:spPr>
          <a:xfrm rot="10800000">
            <a:off x="1080645" y="4840402"/>
            <a:ext cx="2474196" cy="1340936"/>
          </a:xfrm>
          <a:prstGeom prst="borderCallout1">
            <a:avLst>
              <a:gd name="adj1" fmla="val 51242"/>
              <a:gd name="adj2" fmla="val 99880"/>
              <a:gd name="adj3" fmla="val -136"/>
              <a:gd name="adj4" fmla="val 100079"/>
            </a:avLst>
          </a:prstGeom>
          <a:solidFill>
            <a:srgbClr val="FFC000"/>
          </a:solidFill>
          <a:ln w="28575">
            <a:solidFill>
              <a:srgbClr val="045D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84" name="Picture 22" descr="Risultati immagini per pedone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618" t="-774" r="-3917" b="-1165"/>
          <a:stretch/>
        </p:blipFill>
        <p:spPr bwMode="auto">
          <a:xfrm>
            <a:off x="1631022" y="5031879"/>
            <a:ext cx="568799" cy="524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5" name="Picture 24" descr="Risultati immagini per bus symbol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6220" y="5601393"/>
            <a:ext cx="503601" cy="503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6" name="CasellaDiTesto 85"/>
          <p:cNvSpPr txBox="1"/>
          <p:nvPr/>
        </p:nvSpPr>
        <p:spPr>
          <a:xfrm>
            <a:off x="2260753" y="5650508"/>
            <a:ext cx="7882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2 </a:t>
            </a:r>
            <a:r>
              <a:rPr lang="it-IT" dirty="0" err="1"/>
              <a:t>min</a:t>
            </a:r>
            <a:endParaRPr lang="it-IT" dirty="0"/>
          </a:p>
        </p:txBody>
      </p:sp>
      <p:sp>
        <p:nvSpPr>
          <p:cNvPr id="87" name="CasellaDiTesto 86"/>
          <p:cNvSpPr txBox="1"/>
          <p:nvPr/>
        </p:nvSpPr>
        <p:spPr>
          <a:xfrm>
            <a:off x="2247224" y="5100743"/>
            <a:ext cx="7908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4 </a:t>
            </a:r>
            <a:r>
              <a:rPr lang="it-IT" dirty="0" err="1"/>
              <a:t>min</a:t>
            </a:r>
            <a:endParaRPr lang="it-IT" dirty="0"/>
          </a:p>
        </p:txBody>
      </p:sp>
      <p:pic>
        <p:nvPicPr>
          <p:cNvPr id="2052" name="Picture 4" descr="Risultati immagini per pin map 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6127" y="1653284"/>
            <a:ext cx="928233" cy="1047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4" descr="Risultati immagini per pin map 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5600" y="2741326"/>
            <a:ext cx="928233" cy="1047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Picture 8" descr="Risultati immagini per TRAIN SYMBOL 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04926" y="2764575"/>
            <a:ext cx="407772" cy="4077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CasellaDiTesto 32"/>
          <p:cNvSpPr txBox="1"/>
          <p:nvPr/>
        </p:nvSpPr>
        <p:spPr>
          <a:xfrm>
            <a:off x="1191607" y="4345162"/>
            <a:ext cx="2238947" cy="553998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lvl="0"/>
            <a:endParaRPr lang="it-IT" sz="800" dirty="0">
              <a:solidFill>
                <a:schemeClr val="tx1"/>
              </a:solidFill>
              <a:latin typeface="Arial" panose="020B0604020202020204" pitchFamily="34" charset="0"/>
              <a:ea typeface="Source Sans Pro"/>
              <a:cs typeface="Arial" panose="020B0604020202020204" pitchFamily="34" charset="0"/>
              <a:sym typeface="Source Sans Pro"/>
            </a:endParaRPr>
          </a:p>
          <a:p>
            <a:pPr lvl="0"/>
            <a:r>
              <a:rPr lang="it-IT" sz="1400" dirty="0">
                <a:solidFill>
                  <a:schemeClr val="tx1"/>
                </a:solidFill>
                <a:latin typeface="Arial" panose="020B0604020202020204" pitchFamily="34" charset="0"/>
                <a:ea typeface="Source Sans Pro"/>
                <a:cs typeface="Arial" panose="020B0604020202020204" pitchFamily="34" charset="0"/>
                <a:sym typeface="Source Sans Pro"/>
              </a:rPr>
              <a:t>Stazione di Casbeno</a:t>
            </a:r>
          </a:p>
          <a:p>
            <a:pPr lvl="0"/>
            <a:endParaRPr lang="it-IT" sz="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4" name="Picture 8" descr="Risultati immagini per TRAIN SYMBOL 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1046" y="4431340"/>
            <a:ext cx="418331" cy="4077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2" name="CasellaDiTesto 71"/>
          <p:cNvSpPr txBox="1"/>
          <p:nvPr/>
        </p:nvSpPr>
        <p:spPr>
          <a:xfrm>
            <a:off x="7607881" y="649190"/>
            <a:ext cx="4429320" cy="523220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lvl="0" algn="r"/>
            <a:r>
              <a:rPr lang="it-IT" sz="2800" dirty="0">
                <a:solidFill>
                  <a:schemeClr val="bg1"/>
                </a:solidFill>
                <a:latin typeface="Arial" panose="020B0604020202020204" pitchFamily="34" charset="0"/>
                <a:ea typeface="Source Sans Pro"/>
                <a:cs typeface="Arial" panose="020B0604020202020204" pitchFamily="34" charset="0"/>
                <a:sym typeface="Source Sans Pro"/>
              </a:rPr>
              <a:t>Le nostre sedi</a:t>
            </a:r>
            <a:endParaRPr lang="it-IT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0" name="Immagine 89"/>
          <p:cNvPicPr>
            <a:picLocks noChangeAspect="1"/>
          </p:cNvPicPr>
          <p:nvPr/>
        </p:nvPicPr>
        <p:blipFill rotWithShape="1">
          <a:blip r:embed="rId8"/>
          <a:srcRect l="12936" t="31782" r="46897" b="48756"/>
          <a:stretch/>
        </p:blipFill>
        <p:spPr>
          <a:xfrm>
            <a:off x="451510" y="330712"/>
            <a:ext cx="1792450" cy="488537"/>
          </a:xfrm>
          <a:prstGeom prst="rect">
            <a:avLst/>
          </a:prstGeom>
        </p:spPr>
      </p:pic>
      <p:sp>
        <p:nvSpPr>
          <p:cNvPr id="91" name="CasellaDiTesto 90"/>
          <p:cNvSpPr txBox="1"/>
          <p:nvPr/>
        </p:nvSpPr>
        <p:spPr>
          <a:xfrm>
            <a:off x="567511" y="809477"/>
            <a:ext cx="618070" cy="21544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it-IT" sz="8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VARESE</a:t>
            </a:r>
          </a:p>
        </p:txBody>
      </p:sp>
    </p:spTree>
    <p:extLst>
      <p:ext uri="{BB962C8B-B14F-4D97-AF65-F5344CB8AC3E}">
        <p14:creationId xmlns:p14="http://schemas.microsoft.com/office/powerpoint/2010/main" val="7759134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71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uppo 33"/>
          <p:cNvGrpSpPr/>
          <p:nvPr/>
        </p:nvGrpSpPr>
        <p:grpSpPr>
          <a:xfrm>
            <a:off x="-2" y="294969"/>
            <a:ext cx="12192000" cy="968601"/>
            <a:chOff x="-2" y="294969"/>
            <a:chExt cx="12192000" cy="968601"/>
          </a:xfrm>
        </p:grpSpPr>
        <p:sp>
          <p:nvSpPr>
            <p:cNvPr id="36" name="Rettangolo 35"/>
            <p:cNvSpPr/>
            <p:nvPr/>
          </p:nvSpPr>
          <p:spPr>
            <a:xfrm>
              <a:off x="-2" y="649190"/>
              <a:ext cx="12192000" cy="614380"/>
            </a:xfrm>
            <a:prstGeom prst="rect">
              <a:avLst/>
            </a:prstGeom>
            <a:solidFill>
              <a:srgbClr val="F8CE2A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grpSp>
          <p:nvGrpSpPr>
            <p:cNvPr id="37" name="Gruppo 36"/>
            <p:cNvGrpSpPr/>
            <p:nvPr/>
          </p:nvGrpSpPr>
          <p:grpSpPr>
            <a:xfrm>
              <a:off x="-1" y="294969"/>
              <a:ext cx="2618138" cy="708442"/>
              <a:chOff x="2251586" y="523763"/>
              <a:chExt cx="3365389" cy="516036"/>
            </a:xfr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grpSpPr>
          <p:sp>
            <p:nvSpPr>
              <p:cNvPr id="41" name="Rettangolo 40"/>
              <p:cNvSpPr/>
              <p:nvPr/>
            </p:nvSpPr>
            <p:spPr>
              <a:xfrm>
                <a:off x="2251586" y="525210"/>
                <a:ext cx="2880857" cy="514589"/>
              </a:xfrm>
              <a:prstGeom prst="rect">
                <a:avLst/>
              </a:prstGeom>
              <a:solidFill>
                <a:srgbClr val="27348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42" name="Triangolo rettangolo 41"/>
              <p:cNvSpPr/>
              <p:nvPr/>
            </p:nvSpPr>
            <p:spPr>
              <a:xfrm>
                <a:off x="5132444" y="523763"/>
                <a:ext cx="484531" cy="516036"/>
              </a:xfrm>
              <a:prstGeom prst="rtTriangle">
                <a:avLst/>
              </a:prstGeom>
              <a:solidFill>
                <a:srgbClr val="27348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</p:grpSp>
      </p:grpSp>
      <p:pic>
        <p:nvPicPr>
          <p:cNvPr id="3" name="Immagine 2"/>
          <p:cNvPicPr>
            <a:picLocks noChangeAspect="1"/>
          </p:cNvPicPr>
          <p:nvPr/>
        </p:nvPicPr>
        <p:blipFill rotWithShape="1"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9521"/>
                    </a14:imgEffect>
                    <a14:imgEffect>
                      <a14:saturation sat="270000"/>
                    </a14:imgEffect>
                  </a14:imgLayer>
                </a14:imgProps>
              </a:ext>
            </a:extLst>
          </a:blip>
          <a:srcRect l="19123" t="17249" r="-163" b="22142"/>
          <a:stretch/>
        </p:blipFill>
        <p:spPr>
          <a:xfrm>
            <a:off x="-1" y="1741404"/>
            <a:ext cx="12192001" cy="5116596"/>
          </a:xfrm>
          <a:prstGeom prst="rect">
            <a:avLst/>
          </a:prstGeom>
        </p:spPr>
      </p:pic>
      <p:sp>
        <p:nvSpPr>
          <p:cNvPr id="5" name="CasellaDiTesto 4"/>
          <p:cNvSpPr txBox="1"/>
          <p:nvPr/>
        </p:nvSpPr>
        <p:spPr>
          <a:xfrm>
            <a:off x="9123363" y="6340162"/>
            <a:ext cx="2753032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it-IT" sz="1400" dirty="0">
                <a:latin typeface="Arial" panose="020B0604020202020204" pitchFamily="34" charset="0"/>
                <a:cs typeface="Arial" panose="020B0604020202020204" pitchFamily="34" charset="0"/>
              </a:rPr>
              <a:t>Aula magna</a:t>
            </a:r>
          </a:p>
        </p:txBody>
      </p:sp>
      <p:sp>
        <p:nvSpPr>
          <p:cNvPr id="49" name="CasellaDiTesto 48"/>
          <p:cNvSpPr txBox="1"/>
          <p:nvPr/>
        </p:nvSpPr>
        <p:spPr>
          <a:xfrm>
            <a:off x="9123363" y="4570923"/>
            <a:ext cx="2753032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it-IT" sz="1400" dirty="0">
                <a:latin typeface="Arial" panose="020B0604020202020204" pitchFamily="34" charset="0"/>
                <a:cs typeface="Arial" panose="020B0604020202020204" pitchFamily="34" charset="0"/>
              </a:rPr>
              <a:t>n. 1 Laboratorio mobile Post </a:t>
            </a:r>
          </a:p>
          <a:p>
            <a:r>
              <a:rPr lang="it-IT" sz="1400" dirty="0">
                <a:latin typeface="Arial" panose="020B0604020202020204" pitchFamily="34" charset="0"/>
                <a:cs typeface="Arial" panose="020B0604020202020204" pitchFamily="34" charset="0"/>
              </a:rPr>
              <a:t>       Produzione Foto/Video</a:t>
            </a:r>
          </a:p>
        </p:txBody>
      </p:sp>
      <p:sp>
        <p:nvSpPr>
          <p:cNvPr id="51" name="CasellaDiTesto 50"/>
          <p:cNvSpPr txBox="1"/>
          <p:nvPr/>
        </p:nvSpPr>
        <p:spPr>
          <a:xfrm>
            <a:off x="576263" y="6332736"/>
            <a:ext cx="2753032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it-IT" sz="1400" dirty="0">
                <a:latin typeface="Arial" panose="020B0604020202020204" pitchFamily="34" charset="0"/>
                <a:cs typeface="Arial" panose="020B0604020202020204" pitchFamily="34" charset="0"/>
              </a:rPr>
              <a:t>Palestre</a:t>
            </a:r>
          </a:p>
        </p:txBody>
      </p:sp>
      <p:sp>
        <p:nvSpPr>
          <p:cNvPr id="52" name="CasellaDiTesto 51"/>
          <p:cNvSpPr txBox="1"/>
          <p:nvPr/>
        </p:nvSpPr>
        <p:spPr>
          <a:xfrm>
            <a:off x="576263" y="5837436"/>
            <a:ext cx="2753032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it-IT" sz="1400" dirty="0">
                <a:latin typeface="Arial" panose="020B0604020202020204" pitchFamily="34" charset="0"/>
                <a:cs typeface="Arial" panose="020B0604020202020204" pitchFamily="34" charset="0"/>
              </a:rPr>
              <a:t>Campetti all’aperto</a:t>
            </a:r>
          </a:p>
        </p:txBody>
      </p:sp>
      <p:sp>
        <p:nvSpPr>
          <p:cNvPr id="53" name="CasellaDiTesto 52"/>
          <p:cNvSpPr txBox="1"/>
          <p:nvPr/>
        </p:nvSpPr>
        <p:spPr>
          <a:xfrm>
            <a:off x="9123363" y="2748710"/>
            <a:ext cx="2753032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it-IT" sz="1400" dirty="0">
                <a:latin typeface="Arial" panose="020B0604020202020204" pitchFamily="34" charset="0"/>
                <a:cs typeface="Arial" panose="020B0604020202020204" pitchFamily="34" charset="0"/>
              </a:rPr>
              <a:t>n° 2 Laboratori Informatica</a:t>
            </a:r>
          </a:p>
        </p:txBody>
      </p:sp>
      <p:sp>
        <p:nvSpPr>
          <p:cNvPr id="54" name="CasellaDiTesto 53"/>
          <p:cNvSpPr txBox="1"/>
          <p:nvPr/>
        </p:nvSpPr>
        <p:spPr>
          <a:xfrm>
            <a:off x="9123363" y="3311624"/>
            <a:ext cx="2753032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it-IT" sz="1400" dirty="0">
                <a:latin typeface="Arial" panose="020B0604020202020204" pitchFamily="34" charset="0"/>
                <a:cs typeface="Arial" panose="020B0604020202020204" pitchFamily="34" charset="0"/>
              </a:rPr>
              <a:t>n° 1 Laboratorio Chimica</a:t>
            </a:r>
          </a:p>
        </p:txBody>
      </p:sp>
      <p:sp>
        <p:nvSpPr>
          <p:cNvPr id="66" name="CasellaDiTesto 65"/>
          <p:cNvSpPr txBox="1"/>
          <p:nvPr/>
        </p:nvSpPr>
        <p:spPr>
          <a:xfrm>
            <a:off x="9123363" y="5844800"/>
            <a:ext cx="2753032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it-IT" sz="1400" dirty="0">
                <a:latin typeface="Arial" panose="020B0604020202020204" pitchFamily="34" charset="0"/>
                <a:cs typeface="Arial" panose="020B0604020202020204" pitchFamily="34" charset="0"/>
              </a:rPr>
              <a:t>Uffici amministrativi</a:t>
            </a:r>
          </a:p>
        </p:txBody>
      </p:sp>
      <p:sp>
        <p:nvSpPr>
          <p:cNvPr id="68" name="CasellaDiTesto 67"/>
          <p:cNvSpPr txBox="1"/>
          <p:nvPr/>
        </p:nvSpPr>
        <p:spPr>
          <a:xfrm>
            <a:off x="9123363" y="5350303"/>
            <a:ext cx="2753032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it-IT" sz="1400" dirty="0">
                <a:latin typeface="Arial" panose="020B0604020202020204" pitchFamily="34" charset="0"/>
                <a:cs typeface="Arial" panose="020B0604020202020204" pitchFamily="34" charset="0"/>
              </a:rPr>
              <a:t>n° 1 Biblioteca</a:t>
            </a:r>
          </a:p>
        </p:txBody>
      </p:sp>
      <p:sp>
        <p:nvSpPr>
          <p:cNvPr id="69" name="CasellaDiTesto 68"/>
          <p:cNvSpPr txBox="1"/>
          <p:nvPr/>
        </p:nvSpPr>
        <p:spPr>
          <a:xfrm>
            <a:off x="9123363" y="3856693"/>
            <a:ext cx="2753032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it-IT" sz="1400" dirty="0">
                <a:latin typeface="Arial" panose="020B0604020202020204" pitchFamily="34" charset="0"/>
                <a:cs typeface="Arial" panose="020B0604020202020204" pitchFamily="34" charset="0"/>
              </a:rPr>
              <a:t>n° 1 Laboratorio Metodologie/ </a:t>
            </a:r>
          </a:p>
          <a:p>
            <a:r>
              <a:rPr lang="it-IT" sz="1400" dirty="0">
                <a:latin typeface="Arial" panose="020B0604020202020204" pitchFamily="34" charset="0"/>
                <a:cs typeface="Arial" panose="020B0604020202020204" pitchFamily="34" charset="0"/>
              </a:rPr>
              <a:t>       Sala di Posa Foto/Video</a:t>
            </a:r>
          </a:p>
        </p:txBody>
      </p:sp>
      <p:sp>
        <p:nvSpPr>
          <p:cNvPr id="70" name="CasellaDiTesto 69"/>
          <p:cNvSpPr txBox="1"/>
          <p:nvPr/>
        </p:nvSpPr>
        <p:spPr>
          <a:xfrm>
            <a:off x="9123363" y="2241513"/>
            <a:ext cx="2753032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it-IT" sz="1400" dirty="0">
                <a:latin typeface="Arial" panose="020B0604020202020204" pitchFamily="34" charset="0"/>
                <a:cs typeface="Arial" panose="020B0604020202020204" pitchFamily="34" charset="0"/>
              </a:rPr>
              <a:t>n° 23 Aule didattiche</a:t>
            </a:r>
          </a:p>
        </p:txBody>
      </p:sp>
      <p:sp>
        <p:nvSpPr>
          <p:cNvPr id="73" name="CasellaDiTesto 72"/>
          <p:cNvSpPr txBox="1"/>
          <p:nvPr/>
        </p:nvSpPr>
        <p:spPr>
          <a:xfrm>
            <a:off x="567511" y="1583798"/>
            <a:ext cx="4869728" cy="1569660"/>
          </a:xfrm>
          <a:prstGeom prst="rect">
            <a:avLst/>
          </a:prstGeom>
          <a:solidFill>
            <a:schemeClr val="bg1">
              <a:alpha val="70000"/>
            </a:schemeClr>
          </a:solidFill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txBody>
          <a:bodyPr wrap="square" rtlCol="0">
            <a:spAutoFit/>
          </a:bodyPr>
          <a:lstStyle/>
          <a:p>
            <a:r>
              <a:rPr lang="it-IT" sz="1600" b="1" dirty="0">
                <a:solidFill>
                  <a:srgbClr val="2734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Corsi diurni</a:t>
            </a:r>
          </a:p>
          <a:p>
            <a:pPr marL="571500" indent="-285750" defTabSz="628650">
              <a:buFont typeface="Arial" panose="020B0604020202020204" pitchFamily="34" charset="0"/>
              <a:buChar char="•"/>
              <a:tabLst>
                <a:tab pos="88900" algn="l"/>
              </a:tabLst>
            </a:pPr>
            <a:r>
              <a:rPr lang="it-IT" sz="1600" b="1" dirty="0">
                <a:solidFill>
                  <a:srgbClr val="2734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Servizi commerciali</a:t>
            </a:r>
          </a:p>
          <a:p>
            <a:pPr marL="571500" indent="-285750" defTabSz="628650">
              <a:buFont typeface="Arial" panose="020B0604020202020204" pitchFamily="34" charset="0"/>
              <a:buChar char="•"/>
              <a:tabLst>
                <a:tab pos="88900" algn="l"/>
              </a:tabLst>
            </a:pPr>
            <a:r>
              <a:rPr lang="it-IT" sz="1600" b="1" dirty="0">
                <a:solidFill>
                  <a:srgbClr val="2734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Servizi per la sanità e l’assistenza sociale</a:t>
            </a:r>
          </a:p>
          <a:p>
            <a:pPr marL="571500" indent="-285750" defTabSz="628650">
              <a:buFont typeface="Arial" panose="020B0604020202020204" pitchFamily="34" charset="0"/>
              <a:buChar char="•"/>
              <a:tabLst>
                <a:tab pos="88900" algn="l"/>
              </a:tabLst>
            </a:pPr>
            <a:r>
              <a:rPr lang="it-IT" sz="1600" b="1" dirty="0">
                <a:solidFill>
                  <a:srgbClr val="2734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Servizi Culturali e dello Spettacolo</a:t>
            </a:r>
          </a:p>
          <a:p>
            <a:pPr defTabSz="628650">
              <a:tabLst>
                <a:tab pos="88900" algn="l"/>
              </a:tabLst>
            </a:pPr>
            <a:r>
              <a:rPr lang="it-IT" sz="1600" b="1" dirty="0">
                <a:solidFill>
                  <a:srgbClr val="2734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Corso serale</a:t>
            </a:r>
          </a:p>
          <a:p>
            <a:pPr marL="285750" indent="255588" defTabSz="628650">
              <a:buFont typeface="Arial" panose="020B0604020202020204" pitchFamily="34" charset="0"/>
              <a:buChar char="•"/>
              <a:tabLst>
                <a:tab pos="88900" algn="l"/>
              </a:tabLst>
            </a:pPr>
            <a:r>
              <a:rPr lang="it-IT" sz="1600" b="1" dirty="0">
                <a:solidFill>
                  <a:srgbClr val="2734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Servizi per la sanità e l’assistenza sociale</a:t>
            </a:r>
          </a:p>
        </p:txBody>
      </p:sp>
      <p:sp>
        <p:nvSpPr>
          <p:cNvPr id="33" name="CasellaDiTesto 32"/>
          <p:cNvSpPr txBox="1"/>
          <p:nvPr/>
        </p:nvSpPr>
        <p:spPr>
          <a:xfrm>
            <a:off x="6941574" y="649190"/>
            <a:ext cx="5095627" cy="523220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lvl="0" algn="r"/>
            <a:r>
              <a:rPr lang="it-IT" sz="2800" dirty="0">
                <a:solidFill>
                  <a:schemeClr val="bg1"/>
                </a:solidFill>
                <a:latin typeface="Arial" panose="020B0604020202020204" pitchFamily="34" charset="0"/>
                <a:ea typeface="Source Sans Pro"/>
                <a:cs typeface="Arial" panose="020B0604020202020204" pitchFamily="34" charset="0"/>
                <a:sym typeface="Source Sans Pro"/>
              </a:rPr>
              <a:t>Le nostre sedi | </a:t>
            </a:r>
            <a:r>
              <a:rPr lang="it-IT" dirty="0">
                <a:solidFill>
                  <a:schemeClr val="bg1"/>
                </a:solidFill>
                <a:latin typeface="Arial" panose="020B0604020202020204" pitchFamily="34" charset="0"/>
                <a:ea typeface="Source Sans Pro"/>
                <a:cs typeface="Arial" panose="020B0604020202020204" pitchFamily="34" charset="0"/>
                <a:sym typeface="Source Sans Pro"/>
              </a:rPr>
              <a:t>Via M. Bertolone, 7</a:t>
            </a:r>
            <a:endParaRPr lang="it-IT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0" name="Immagine 49"/>
          <p:cNvPicPr>
            <a:picLocks noChangeAspect="1"/>
          </p:cNvPicPr>
          <p:nvPr/>
        </p:nvPicPr>
        <p:blipFill rotWithShape="1">
          <a:blip r:embed="rId5"/>
          <a:srcRect l="12936" t="31782" r="46897" b="48756"/>
          <a:stretch/>
        </p:blipFill>
        <p:spPr>
          <a:xfrm>
            <a:off x="451510" y="330712"/>
            <a:ext cx="1792450" cy="488537"/>
          </a:xfrm>
          <a:prstGeom prst="rect">
            <a:avLst/>
          </a:prstGeom>
        </p:spPr>
      </p:pic>
      <p:sp>
        <p:nvSpPr>
          <p:cNvPr id="55" name="CasellaDiTesto 54"/>
          <p:cNvSpPr txBox="1"/>
          <p:nvPr/>
        </p:nvSpPr>
        <p:spPr>
          <a:xfrm>
            <a:off x="567511" y="809477"/>
            <a:ext cx="618070" cy="21544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it-IT" sz="8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VARESE</a:t>
            </a:r>
          </a:p>
        </p:txBody>
      </p:sp>
      <p:sp>
        <p:nvSpPr>
          <p:cNvPr id="22" name="CasellaDiTesto 21"/>
          <p:cNvSpPr txBox="1"/>
          <p:nvPr/>
        </p:nvSpPr>
        <p:spPr>
          <a:xfrm>
            <a:off x="563563" y="5332413"/>
            <a:ext cx="2753032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it-IT" sz="1400" dirty="0">
                <a:latin typeface="Arial" panose="020B0604020202020204" pitchFamily="34" charset="0"/>
                <a:cs typeface="Arial" panose="020B0604020202020204" pitchFamily="34" charset="0"/>
              </a:rPr>
              <a:t>Bar della scuola</a:t>
            </a:r>
          </a:p>
        </p:txBody>
      </p:sp>
    </p:spTree>
    <p:extLst>
      <p:ext uri="{BB962C8B-B14F-4D97-AF65-F5344CB8AC3E}">
        <p14:creationId xmlns:p14="http://schemas.microsoft.com/office/powerpoint/2010/main" val="37181301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uppo 42"/>
          <p:cNvGrpSpPr/>
          <p:nvPr/>
        </p:nvGrpSpPr>
        <p:grpSpPr>
          <a:xfrm>
            <a:off x="-2" y="294969"/>
            <a:ext cx="12192000" cy="968601"/>
            <a:chOff x="-2" y="294969"/>
            <a:chExt cx="12192000" cy="968601"/>
          </a:xfrm>
        </p:grpSpPr>
        <p:sp>
          <p:nvSpPr>
            <p:cNvPr id="44" name="Rettangolo 43"/>
            <p:cNvSpPr/>
            <p:nvPr/>
          </p:nvSpPr>
          <p:spPr>
            <a:xfrm>
              <a:off x="-2" y="649190"/>
              <a:ext cx="12192000" cy="614380"/>
            </a:xfrm>
            <a:prstGeom prst="rect">
              <a:avLst/>
            </a:prstGeom>
            <a:solidFill>
              <a:srgbClr val="F8CE2A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grpSp>
          <p:nvGrpSpPr>
            <p:cNvPr id="45" name="Gruppo 44"/>
            <p:cNvGrpSpPr/>
            <p:nvPr/>
          </p:nvGrpSpPr>
          <p:grpSpPr>
            <a:xfrm>
              <a:off x="-1" y="294969"/>
              <a:ext cx="2618138" cy="708442"/>
              <a:chOff x="2251586" y="523763"/>
              <a:chExt cx="3365389" cy="516036"/>
            </a:xfr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grpSpPr>
          <p:sp>
            <p:nvSpPr>
              <p:cNvPr id="48" name="Rettangolo 47"/>
              <p:cNvSpPr/>
              <p:nvPr/>
            </p:nvSpPr>
            <p:spPr>
              <a:xfrm>
                <a:off x="2251586" y="525210"/>
                <a:ext cx="2880857" cy="514589"/>
              </a:xfrm>
              <a:prstGeom prst="rect">
                <a:avLst/>
              </a:prstGeom>
              <a:solidFill>
                <a:srgbClr val="27348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49" name="Triangolo rettangolo 48"/>
              <p:cNvSpPr/>
              <p:nvPr/>
            </p:nvSpPr>
            <p:spPr>
              <a:xfrm>
                <a:off x="5132444" y="523763"/>
                <a:ext cx="484531" cy="516036"/>
              </a:xfrm>
              <a:prstGeom prst="rtTriangle">
                <a:avLst/>
              </a:prstGeom>
              <a:solidFill>
                <a:srgbClr val="27348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</p:grpSp>
      </p:grpSp>
      <p:pic>
        <p:nvPicPr>
          <p:cNvPr id="4" name="Immagine 3"/>
          <p:cNvPicPr>
            <a:picLocks noChangeAspect="1"/>
          </p:cNvPicPr>
          <p:nvPr/>
        </p:nvPicPr>
        <p:blipFill rotWithShape="1"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9587"/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 l="20026" t="25867" r="7117" b="20101"/>
          <a:stretch/>
        </p:blipFill>
        <p:spPr>
          <a:xfrm>
            <a:off x="-3965" y="1755057"/>
            <a:ext cx="12195965" cy="5102943"/>
          </a:xfrm>
          <a:prstGeom prst="rect">
            <a:avLst/>
          </a:prstGeom>
        </p:spPr>
      </p:pic>
      <p:sp>
        <p:nvSpPr>
          <p:cNvPr id="23" name="CasellaDiTesto 22"/>
          <p:cNvSpPr txBox="1"/>
          <p:nvPr/>
        </p:nvSpPr>
        <p:spPr>
          <a:xfrm>
            <a:off x="9136063" y="6320277"/>
            <a:ext cx="2913062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it-IT" sz="1400" dirty="0">
                <a:latin typeface="Arial" panose="020B0604020202020204" pitchFamily="34" charset="0"/>
                <a:cs typeface="Arial" panose="020B0604020202020204" pitchFamily="34" charset="0"/>
              </a:rPr>
              <a:t>Palestra</a:t>
            </a:r>
          </a:p>
        </p:txBody>
      </p:sp>
      <p:sp>
        <p:nvSpPr>
          <p:cNvPr id="27" name="CasellaDiTesto 26"/>
          <p:cNvSpPr txBox="1"/>
          <p:nvPr/>
        </p:nvSpPr>
        <p:spPr>
          <a:xfrm>
            <a:off x="9136063" y="3996769"/>
            <a:ext cx="2913062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it-IT" sz="1400" dirty="0">
                <a:latin typeface="Arial" panose="020B0604020202020204" pitchFamily="34" charset="0"/>
                <a:cs typeface="Arial" panose="020B0604020202020204" pitchFamily="34" charset="0"/>
              </a:rPr>
              <a:t>n° 1 Laboratorio Optometria e </a:t>
            </a:r>
          </a:p>
          <a:p>
            <a:r>
              <a:rPr lang="it-IT" sz="1400" dirty="0">
                <a:latin typeface="Arial" panose="020B0604020202020204" pitchFamily="34" charset="0"/>
                <a:cs typeface="Arial" panose="020B0604020202020204" pitchFamily="34" charset="0"/>
              </a:rPr>
              <a:t>       Contattologia</a:t>
            </a:r>
          </a:p>
        </p:txBody>
      </p:sp>
      <p:sp>
        <p:nvSpPr>
          <p:cNvPr id="28" name="CasellaDiTesto 27"/>
          <p:cNvSpPr txBox="1"/>
          <p:nvPr/>
        </p:nvSpPr>
        <p:spPr>
          <a:xfrm>
            <a:off x="9136063" y="5266893"/>
            <a:ext cx="2913062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it-IT" sz="1400" dirty="0">
                <a:latin typeface="Arial" panose="020B0604020202020204" pitchFamily="34" charset="0"/>
                <a:cs typeface="Arial" panose="020B0604020202020204" pitchFamily="34" charset="0"/>
              </a:rPr>
              <a:t>n° 1 Laboratorio Lenti Oftalmiche</a:t>
            </a:r>
          </a:p>
        </p:txBody>
      </p:sp>
      <p:sp>
        <p:nvSpPr>
          <p:cNvPr id="29" name="CasellaDiTesto 28"/>
          <p:cNvSpPr txBox="1"/>
          <p:nvPr/>
        </p:nvSpPr>
        <p:spPr>
          <a:xfrm>
            <a:off x="9136063" y="5794435"/>
            <a:ext cx="2913062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it-IT" sz="1400" dirty="0">
                <a:latin typeface="Arial" panose="020B0604020202020204" pitchFamily="34" charset="0"/>
                <a:cs typeface="Arial" panose="020B0604020202020204" pitchFamily="34" charset="0"/>
              </a:rPr>
              <a:t>Bar della scuola</a:t>
            </a:r>
          </a:p>
        </p:txBody>
      </p:sp>
      <p:sp>
        <p:nvSpPr>
          <p:cNvPr id="31" name="CasellaDiTesto 30"/>
          <p:cNvSpPr txBox="1"/>
          <p:nvPr/>
        </p:nvSpPr>
        <p:spPr>
          <a:xfrm>
            <a:off x="9139238" y="3465513"/>
            <a:ext cx="2913062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it-IT" sz="1400" dirty="0">
                <a:latin typeface="Arial" panose="020B0604020202020204" pitchFamily="34" charset="0"/>
                <a:cs typeface="Arial" panose="020B0604020202020204" pitchFamily="34" charset="0"/>
              </a:rPr>
              <a:t>n° 8 Aule didattiche</a:t>
            </a:r>
          </a:p>
        </p:txBody>
      </p:sp>
      <p:sp>
        <p:nvSpPr>
          <p:cNvPr id="33" name="CasellaDiTesto 32"/>
          <p:cNvSpPr txBox="1"/>
          <p:nvPr/>
        </p:nvSpPr>
        <p:spPr>
          <a:xfrm>
            <a:off x="567511" y="1583798"/>
            <a:ext cx="5322012" cy="830997"/>
          </a:xfrm>
          <a:prstGeom prst="rect">
            <a:avLst/>
          </a:prstGeom>
          <a:solidFill>
            <a:schemeClr val="bg1">
              <a:alpha val="70000"/>
            </a:schemeClr>
          </a:solidFill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txBody>
          <a:bodyPr wrap="square" rtlCol="0">
            <a:spAutoFit/>
          </a:bodyPr>
          <a:lstStyle/>
          <a:p>
            <a:r>
              <a:rPr lang="it-IT" sz="1600" b="1" dirty="0">
                <a:solidFill>
                  <a:srgbClr val="2734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Corsi diurni</a:t>
            </a:r>
          </a:p>
          <a:p>
            <a:pPr marL="571500" indent="-285750" defTabSz="628650">
              <a:buFont typeface="Arial" panose="020B0604020202020204" pitchFamily="34" charset="0"/>
              <a:buChar char="•"/>
              <a:tabLst>
                <a:tab pos="88900" algn="l"/>
              </a:tabLst>
            </a:pPr>
            <a:r>
              <a:rPr lang="it-IT" sz="1600" b="1" dirty="0">
                <a:solidFill>
                  <a:srgbClr val="2734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Arti ausiliarie delle professioni sanitarie: ottico</a:t>
            </a:r>
          </a:p>
          <a:p>
            <a:pPr marL="571500" indent="-285750" defTabSz="628650">
              <a:buFont typeface="Arial" panose="020B0604020202020204" pitchFamily="34" charset="0"/>
              <a:buChar char="•"/>
              <a:tabLst>
                <a:tab pos="88900" algn="l"/>
              </a:tabLst>
            </a:pPr>
            <a:r>
              <a:rPr lang="it-IT" sz="1600" b="1" dirty="0">
                <a:solidFill>
                  <a:srgbClr val="2734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Servizi per la sanità e l’assistenza sociale</a:t>
            </a:r>
          </a:p>
        </p:txBody>
      </p:sp>
      <p:sp>
        <p:nvSpPr>
          <p:cNvPr id="34" name="CasellaDiTesto 33"/>
          <p:cNvSpPr txBox="1"/>
          <p:nvPr/>
        </p:nvSpPr>
        <p:spPr>
          <a:xfrm>
            <a:off x="9136063" y="4746131"/>
            <a:ext cx="2913062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it-IT" sz="1400" dirty="0">
                <a:latin typeface="Arial" panose="020B0604020202020204" pitchFamily="34" charset="0"/>
                <a:cs typeface="Arial" panose="020B0604020202020204" pitchFamily="34" charset="0"/>
              </a:rPr>
              <a:t>n° 1 Laboratorio Informatica</a:t>
            </a:r>
          </a:p>
        </p:txBody>
      </p:sp>
      <p:sp>
        <p:nvSpPr>
          <p:cNvPr id="42" name="CasellaDiTesto 41"/>
          <p:cNvSpPr txBox="1"/>
          <p:nvPr/>
        </p:nvSpPr>
        <p:spPr>
          <a:xfrm>
            <a:off x="6941574" y="649190"/>
            <a:ext cx="5095627" cy="523220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lvl="0" algn="r"/>
            <a:r>
              <a:rPr lang="it-IT" sz="2800" dirty="0">
                <a:solidFill>
                  <a:schemeClr val="bg1"/>
                </a:solidFill>
                <a:latin typeface="Arial" panose="020B0604020202020204" pitchFamily="34" charset="0"/>
                <a:ea typeface="Source Sans Pro"/>
                <a:cs typeface="Arial" panose="020B0604020202020204" pitchFamily="34" charset="0"/>
                <a:sym typeface="Source Sans Pro"/>
              </a:rPr>
              <a:t>Le nostre sedi | </a:t>
            </a:r>
            <a:r>
              <a:rPr lang="it-IT" dirty="0">
                <a:solidFill>
                  <a:schemeClr val="bg1"/>
                </a:solidFill>
                <a:latin typeface="Arial" panose="020B0604020202020204" pitchFamily="34" charset="0"/>
                <a:ea typeface="Source Sans Pro"/>
                <a:cs typeface="Arial" panose="020B0604020202020204" pitchFamily="34" charset="0"/>
                <a:sym typeface="Source Sans Pro"/>
              </a:rPr>
              <a:t>Via E. Trentini, 1</a:t>
            </a:r>
            <a:endParaRPr lang="it-IT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0" name="Immagine 49"/>
          <p:cNvPicPr>
            <a:picLocks noChangeAspect="1"/>
          </p:cNvPicPr>
          <p:nvPr/>
        </p:nvPicPr>
        <p:blipFill rotWithShape="1">
          <a:blip r:embed="rId5"/>
          <a:srcRect l="12936" t="31782" r="46897" b="48756"/>
          <a:stretch/>
        </p:blipFill>
        <p:spPr>
          <a:xfrm>
            <a:off x="451510" y="330712"/>
            <a:ext cx="1792450" cy="488537"/>
          </a:xfrm>
          <a:prstGeom prst="rect">
            <a:avLst/>
          </a:prstGeom>
        </p:spPr>
      </p:pic>
      <p:sp>
        <p:nvSpPr>
          <p:cNvPr id="51" name="CasellaDiTesto 50"/>
          <p:cNvSpPr txBox="1"/>
          <p:nvPr/>
        </p:nvSpPr>
        <p:spPr>
          <a:xfrm>
            <a:off x="567511" y="809477"/>
            <a:ext cx="618070" cy="21544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it-IT" sz="8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VARESE</a:t>
            </a:r>
          </a:p>
        </p:txBody>
      </p:sp>
    </p:spTree>
    <p:extLst>
      <p:ext uri="{BB962C8B-B14F-4D97-AF65-F5344CB8AC3E}">
        <p14:creationId xmlns:p14="http://schemas.microsoft.com/office/powerpoint/2010/main" val="24710037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Rettangolo 134"/>
          <p:cNvSpPr/>
          <p:nvPr/>
        </p:nvSpPr>
        <p:spPr>
          <a:xfrm>
            <a:off x="3726194" y="1227841"/>
            <a:ext cx="2482157" cy="563015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0" name="Input manuale 89"/>
          <p:cNvSpPr/>
          <p:nvPr/>
        </p:nvSpPr>
        <p:spPr>
          <a:xfrm flipV="1">
            <a:off x="3517896" y="1242518"/>
            <a:ext cx="2507230" cy="843968"/>
          </a:xfrm>
          <a:prstGeom prst="flowChartManualInput">
            <a:avLst/>
          </a:prstGeom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2" name="CasellaDiTesto 41"/>
          <p:cNvSpPr txBox="1"/>
          <p:nvPr/>
        </p:nvSpPr>
        <p:spPr>
          <a:xfrm>
            <a:off x="3723876" y="2227232"/>
            <a:ext cx="246688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600" dirty="0">
                <a:latin typeface="Arial" panose="020B0604020202020204" pitchFamily="34" charset="0"/>
                <a:cs typeface="Arial" panose="020B0604020202020204" pitchFamily="34" charset="0"/>
              </a:rPr>
              <a:t>1 L.I.M.+ 1 PC</a:t>
            </a:r>
          </a:p>
          <a:p>
            <a:pPr algn="ctr"/>
            <a:r>
              <a:rPr lang="it-IT" sz="1600" dirty="0">
                <a:latin typeface="Arial" panose="020B0604020202020204" pitchFamily="34" charset="0"/>
                <a:cs typeface="Arial" panose="020B0604020202020204" pitchFamily="34" charset="0"/>
              </a:rPr>
              <a:t>in ogni classe</a:t>
            </a:r>
          </a:p>
          <a:p>
            <a:pPr algn="ctr"/>
            <a:r>
              <a:rPr lang="it-IT" sz="1600" dirty="0">
                <a:latin typeface="Arial" panose="020B0604020202020204" pitchFamily="34" charset="0"/>
                <a:cs typeface="Arial" panose="020B0604020202020204" pitchFamily="34" charset="0"/>
              </a:rPr>
              <a:t>Laboratori specifici di indirizzo</a:t>
            </a:r>
          </a:p>
          <a:p>
            <a:pPr algn="ctr"/>
            <a:endParaRPr lang="it-IT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it-IT" sz="1600" dirty="0">
                <a:latin typeface="Arial" panose="020B0604020202020204" pitchFamily="34" charset="0"/>
                <a:cs typeface="Arial" panose="020B0604020202020204" pitchFamily="34" charset="0"/>
              </a:rPr>
              <a:t>Attività laboratoriali</a:t>
            </a:r>
          </a:p>
          <a:p>
            <a:pPr algn="ctr"/>
            <a:r>
              <a:rPr lang="it-IT" sz="1600" dirty="0">
                <a:latin typeface="Arial" panose="020B0604020202020204" pitchFamily="34" charset="0"/>
                <a:cs typeface="Arial" panose="020B0604020202020204" pitchFamily="34" charset="0"/>
              </a:rPr>
              <a:t>fin dal primo anno</a:t>
            </a:r>
          </a:p>
        </p:txBody>
      </p:sp>
      <p:sp>
        <p:nvSpPr>
          <p:cNvPr id="125" name="Rettangolo 124"/>
          <p:cNvSpPr/>
          <p:nvPr/>
        </p:nvSpPr>
        <p:spPr>
          <a:xfrm>
            <a:off x="6709223" y="1186899"/>
            <a:ext cx="2482157" cy="567638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27" name="Rettangolo 126"/>
          <p:cNvSpPr/>
          <p:nvPr/>
        </p:nvSpPr>
        <p:spPr>
          <a:xfrm>
            <a:off x="9709843" y="1186899"/>
            <a:ext cx="2482157" cy="56711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16" name="Input manuale 115"/>
          <p:cNvSpPr/>
          <p:nvPr/>
        </p:nvSpPr>
        <p:spPr>
          <a:xfrm flipV="1">
            <a:off x="9481673" y="1231209"/>
            <a:ext cx="2507230" cy="843968"/>
          </a:xfrm>
          <a:prstGeom prst="flowChartManualInput">
            <a:avLst/>
          </a:prstGeom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6" name="Rettangolo 85"/>
          <p:cNvSpPr/>
          <p:nvPr/>
        </p:nvSpPr>
        <p:spPr>
          <a:xfrm>
            <a:off x="717579" y="1227841"/>
            <a:ext cx="2482157" cy="288096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9" name="Input manuale 88"/>
          <p:cNvSpPr/>
          <p:nvPr/>
        </p:nvSpPr>
        <p:spPr>
          <a:xfrm flipV="1">
            <a:off x="6492112" y="1237404"/>
            <a:ext cx="2507230" cy="843968"/>
          </a:xfrm>
          <a:prstGeom prst="flowChartManualInput">
            <a:avLst/>
          </a:prstGeom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Input manuale 4"/>
          <p:cNvSpPr/>
          <p:nvPr/>
        </p:nvSpPr>
        <p:spPr>
          <a:xfrm flipV="1">
            <a:off x="529600" y="1242518"/>
            <a:ext cx="2507230" cy="843968"/>
          </a:xfrm>
          <a:prstGeom prst="flowChartManualInput">
            <a:avLst/>
          </a:prstGeom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1" name="CasellaDiTesto 40"/>
          <p:cNvSpPr txBox="1"/>
          <p:nvPr/>
        </p:nvSpPr>
        <p:spPr>
          <a:xfrm>
            <a:off x="3517896" y="1266816"/>
            <a:ext cx="2522574" cy="646331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it-IT"/>
            </a:defPPr>
            <a:lvl1pPr algn="ctr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/>
              <a:t>Didattica multimediale</a:t>
            </a:r>
          </a:p>
          <a:p>
            <a:r>
              <a:rPr lang="it-IT" dirty="0"/>
              <a:t>e laboratoriale</a:t>
            </a:r>
          </a:p>
        </p:txBody>
      </p:sp>
      <p:grpSp>
        <p:nvGrpSpPr>
          <p:cNvPr id="6" name="Gruppo 5"/>
          <p:cNvGrpSpPr/>
          <p:nvPr/>
        </p:nvGrpSpPr>
        <p:grpSpPr>
          <a:xfrm>
            <a:off x="-2" y="294969"/>
            <a:ext cx="12192000" cy="968601"/>
            <a:chOff x="-2" y="294969"/>
            <a:chExt cx="12192000" cy="968601"/>
          </a:xfrm>
        </p:grpSpPr>
        <p:sp>
          <p:nvSpPr>
            <p:cNvPr id="151" name="Rettangolo 150"/>
            <p:cNvSpPr/>
            <p:nvPr/>
          </p:nvSpPr>
          <p:spPr>
            <a:xfrm>
              <a:off x="-2" y="649190"/>
              <a:ext cx="12192000" cy="614380"/>
            </a:xfrm>
            <a:prstGeom prst="rect">
              <a:avLst/>
            </a:prstGeom>
            <a:solidFill>
              <a:srgbClr val="F8CE2A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grpSp>
          <p:nvGrpSpPr>
            <p:cNvPr id="152" name="Gruppo 151"/>
            <p:cNvGrpSpPr/>
            <p:nvPr/>
          </p:nvGrpSpPr>
          <p:grpSpPr>
            <a:xfrm>
              <a:off x="-1" y="294969"/>
              <a:ext cx="2618138" cy="708442"/>
              <a:chOff x="2251586" y="523763"/>
              <a:chExt cx="3365389" cy="516036"/>
            </a:xfr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grpSpPr>
          <p:sp>
            <p:nvSpPr>
              <p:cNvPr id="153" name="Rettangolo 152"/>
              <p:cNvSpPr/>
              <p:nvPr/>
            </p:nvSpPr>
            <p:spPr>
              <a:xfrm>
                <a:off x="2251586" y="525210"/>
                <a:ext cx="2880857" cy="514589"/>
              </a:xfrm>
              <a:prstGeom prst="rect">
                <a:avLst/>
              </a:prstGeom>
              <a:solidFill>
                <a:srgbClr val="27348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154" name="Triangolo rettangolo 153"/>
              <p:cNvSpPr/>
              <p:nvPr/>
            </p:nvSpPr>
            <p:spPr>
              <a:xfrm>
                <a:off x="5132444" y="523763"/>
                <a:ext cx="484531" cy="516036"/>
              </a:xfrm>
              <a:prstGeom prst="rtTriangle">
                <a:avLst/>
              </a:prstGeom>
              <a:solidFill>
                <a:srgbClr val="27348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</p:grpSp>
      </p:grpSp>
      <p:sp>
        <p:nvSpPr>
          <p:cNvPr id="136" name="Input manuale 135"/>
          <p:cNvSpPr/>
          <p:nvPr/>
        </p:nvSpPr>
        <p:spPr>
          <a:xfrm flipV="1">
            <a:off x="3511984" y="4285807"/>
            <a:ext cx="2507230" cy="843968"/>
          </a:xfrm>
          <a:prstGeom prst="flowChartManualInput">
            <a:avLst/>
          </a:prstGeom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28" name="Input manuale 127"/>
          <p:cNvSpPr/>
          <p:nvPr/>
        </p:nvSpPr>
        <p:spPr>
          <a:xfrm flipV="1">
            <a:off x="9481673" y="4294134"/>
            <a:ext cx="2507230" cy="843968"/>
          </a:xfrm>
          <a:prstGeom prst="flowChartManualInput">
            <a:avLst/>
          </a:prstGeom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29" name="Input manuale 128"/>
          <p:cNvSpPr/>
          <p:nvPr/>
        </p:nvSpPr>
        <p:spPr>
          <a:xfrm flipV="1">
            <a:off x="6492112" y="4290497"/>
            <a:ext cx="2507230" cy="843968"/>
          </a:xfrm>
          <a:prstGeom prst="flowChartManualInput">
            <a:avLst/>
          </a:prstGeom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4" name="Rettangolo 93"/>
          <p:cNvSpPr/>
          <p:nvPr/>
        </p:nvSpPr>
        <p:spPr>
          <a:xfrm>
            <a:off x="720406" y="4076161"/>
            <a:ext cx="2482157" cy="278183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1" name="Input manuale 70"/>
          <p:cNvSpPr/>
          <p:nvPr/>
        </p:nvSpPr>
        <p:spPr>
          <a:xfrm flipV="1">
            <a:off x="539433" y="4272114"/>
            <a:ext cx="2507230" cy="843968"/>
          </a:xfrm>
          <a:prstGeom prst="flowChartManualInput">
            <a:avLst/>
          </a:prstGeom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0" name="CasellaDiTesto 39"/>
          <p:cNvSpPr txBox="1"/>
          <p:nvPr/>
        </p:nvSpPr>
        <p:spPr>
          <a:xfrm>
            <a:off x="773902" y="2997027"/>
            <a:ext cx="24672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400" dirty="0">
                <a:latin typeface="Arial" panose="020B0604020202020204" pitchFamily="34" charset="0"/>
                <a:cs typeface="Arial" panose="020B0604020202020204" pitchFamily="34" charset="0"/>
              </a:rPr>
              <a:t>Inglese  francese  tedesco</a:t>
            </a:r>
          </a:p>
        </p:txBody>
      </p:sp>
      <p:sp>
        <p:nvSpPr>
          <p:cNvPr id="3" name="CasellaDiTesto 2"/>
          <p:cNvSpPr txBox="1"/>
          <p:nvPr/>
        </p:nvSpPr>
        <p:spPr>
          <a:xfrm>
            <a:off x="539433" y="1425680"/>
            <a:ext cx="2507231" cy="369332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it-IT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Internazionalizzazione</a:t>
            </a:r>
          </a:p>
        </p:txBody>
      </p:sp>
      <p:sp>
        <p:nvSpPr>
          <p:cNvPr id="4" name="CasellaDiTesto 3"/>
          <p:cNvSpPr txBox="1"/>
          <p:nvPr/>
        </p:nvSpPr>
        <p:spPr>
          <a:xfrm>
            <a:off x="750772" y="2186004"/>
            <a:ext cx="24821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600" dirty="0">
                <a:latin typeface="Arial" panose="020B0604020202020204" pitchFamily="34" charset="0"/>
                <a:cs typeface="Arial" panose="020B0604020202020204" pitchFamily="34" charset="0"/>
              </a:rPr>
              <a:t>3 conversatori </a:t>
            </a:r>
          </a:p>
          <a:p>
            <a:pPr algn="ctr"/>
            <a:r>
              <a:rPr lang="it-IT" sz="1600" dirty="0">
                <a:latin typeface="Arial" panose="020B0604020202020204" pitchFamily="34" charset="0"/>
                <a:cs typeface="Arial" panose="020B0604020202020204" pitchFamily="34" charset="0"/>
              </a:rPr>
              <a:t>madrelingua</a:t>
            </a:r>
          </a:p>
        </p:txBody>
      </p:sp>
      <p:sp>
        <p:nvSpPr>
          <p:cNvPr id="46" name="CasellaDiTesto 45"/>
          <p:cNvSpPr txBox="1"/>
          <p:nvPr/>
        </p:nvSpPr>
        <p:spPr>
          <a:xfrm>
            <a:off x="9481674" y="1341777"/>
            <a:ext cx="2507230" cy="369332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it-IT"/>
            </a:defPPr>
            <a:lvl1pPr algn="ctr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/>
              <a:t>Inclusione</a:t>
            </a:r>
          </a:p>
        </p:txBody>
      </p:sp>
      <p:sp>
        <p:nvSpPr>
          <p:cNvPr id="47" name="CasellaDiTesto 46"/>
          <p:cNvSpPr txBox="1"/>
          <p:nvPr/>
        </p:nvSpPr>
        <p:spPr>
          <a:xfrm>
            <a:off x="539433" y="4395843"/>
            <a:ext cx="2507231" cy="369332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it-IT"/>
            </a:defPPr>
            <a:lvl1pPr algn="ctr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/>
              <a:t>P.C.T.O. </a:t>
            </a:r>
          </a:p>
        </p:txBody>
      </p:sp>
      <p:sp>
        <p:nvSpPr>
          <p:cNvPr id="48" name="CasellaDiTesto 47"/>
          <p:cNvSpPr txBox="1"/>
          <p:nvPr/>
        </p:nvSpPr>
        <p:spPr>
          <a:xfrm>
            <a:off x="3533241" y="4309563"/>
            <a:ext cx="2440408" cy="646331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it-IT"/>
            </a:defPPr>
            <a:lvl1pPr algn="ctr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/>
              <a:t>Cittadinanza consapevole</a:t>
            </a:r>
          </a:p>
        </p:txBody>
      </p:sp>
      <p:sp>
        <p:nvSpPr>
          <p:cNvPr id="50" name="CasellaDiTesto 49"/>
          <p:cNvSpPr txBox="1"/>
          <p:nvPr/>
        </p:nvSpPr>
        <p:spPr>
          <a:xfrm>
            <a:off x="6492113" y="4424575"/>
            <a:ext cx="2507230" cy="369332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it-IT"/>
            </a:defPPr>
            <a:lvl1pPr algn="ctr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/>
              <a:t>Accoglienza </a:t>
            </a:r>
          </a:p>
        </p:txBody>
      </p:sp>
      <p:sp>
        <p:nvSpPr>
          <p:cNvPr id="52" name="CasellaDiTesto 51"/>
          <p:cNvSpPr txBox="1"/>
          <p:nvPr/>
        </p:nvSpPr>
        <p:spPr>
          <a:xfrm>
            <a:off x="709616" y="5326912"/>
            <a:ext cx="245981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600" dirty="0">
                <a:latin typeface="Arial" panose="020B0604020202020204" pitchFamily="34" charset="0"/>
                <a:cs typeface="Arial" panose="020B0604020202020204" pitchFamily="34" charset="0"/>
              </a:rPr>
              <a:t>Tirocini con aziende, enti e istituzioni del territorio</a:t>
            </a:r>
          </a:p>
          <a:p>
            <a:pPr algn="ctr"/>
            <a:r>
              <a:rPr lang="it-IT" sz="1600" dirty="0">
                <a:latin typeface="Arial" panose="020B0604020202020204" pitchFamily="34" charset="0"/>
                <a:cs typeface="Arial" panose="020B0604020202020204" pitchFamily="34" charset="0"/>
              </a:rPr>
              <a:t>Progetti con esperti esterni</a:t>
            </a:r>
          </a:p>
          <a:p>
            <a:pPr algn="ctr"/>
            <a:r>
              <a:rPr lang="it-IT" sz="1600" dirty="0">
                <a:latin typeface="Arial" panose="020B0604020202020204" pitchFamily="34" charset="0"/>
                <a:cs typeface="Arial" panose="020B0604020202020204" pitchFamily="34" charset="0"/>
              </a:rPr>
              <a:t>Project work</a:t>
            </a:r>
          </a:p>
        </p:txBody>
      </p:sp>
      <p:sp>
        <p:nvSpPr>
          <p:cNvPr id="55" name="CasellaDiTesto 54"/>
          <p:cNvSpPr txBox="1"/>
          <p:nvPr/>
        </p:nvSpPr>
        <p:spPr>
          <a:xfrm>
            <a:off x="9695024" y="2152147"/>
            <a:ext cx="248215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600" dirty="0">
                <a:latin typeface="Arial" panose="020B0604020202020204" pitchFamily="34" charset="0"/>
                <a:cs typeface="Arial" panose="020B0604020202020204" pitchFamily="34" charset="0"/>
              </a:rPr>
              <a:t>Referente</a:t>
            </a:r>
          </a:p>
          <a:p>
            <a:pPr algn="ctr"/>
            <a:r>
              <a:rPr lang="it-IT" sz="1600" dirty="0">
                <a:latin typeface="Arial" panose="020B0604020202020204" pitchFamily="34" charset="0"/>
                <a:cs typeface="Arial" panose="020B0604020202020204" pitchFamily="34" charset="0"/>
              </a:rPr>
              <a:t>per l’inclusione</a:t>
            </a:r>
          </a:p>
          <a:p>
            <a:pPr algn="ctr"/>
            <a:endParaRPr lang="it-IT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" name="CasellaDiTesto 61"/>
          <p:cNvSpPr txBox="1"/>
          <p:nvPr/>
        </p:nvSpPr>
        <p:spPr>
          <a:xfrm>
            <a:off x="9717838" y="5301467"/>
            <a:ext cx="244070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600" dirty="0">
                <a:latin typeface="Arial" panose="020B0604020202020204" pitchFamily="34" charset="0"/>
                <a:cs typeface="Arial" panose="020B0604020202020204" pitchFamily="34" charset="0"/>
              </a:rPr>
              <a:t>Borse di studio annuali </a:t>
            </a:r>
          </a:p>
          <a:p>
            <a:pPr algn="ctr"/>
            <a:endParaRPr lang="it-IT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it-IT" sz="1600" dirty="0">
                <a:latin typeface="Arial" panose="020B0604020202020204" pitchFamily="34" charset="0"/>
                <a:cs typeface="Arial" panose="020B0604020202020204" pitchFamily="34" charset="0"/>
              </a:rPr>
              <a:t>Gare e concorsi </a:t>
            </a:r>
          </a:p>
          <a:p>
            <a:pPr algn="ctr"/>
            <a:r>
              <a:rPr lang="it-IT" sz="1600" dirty="0">
                <a:latin typeface="Arial" panose="020B0604020202020204" pitchFamily="34" charset="0"/>
                <a:cs typeface="Arial" panose="020B0604020202020204" pitchFamily="34" charset="0"/>
              </a:rPr>
              <a:t>regionali e nazionali</a:t>
            </a:r>
          </a:p>
        </p:txBody>
      </p:sp>
      <p:sp>
        <p:nvSpPr>
          <p:cNvPr id="63" name="CasellaDiTesto 62"/>
          <p:cNvSpPr txBox="1"/>
          <p:nvPr/>
        </p:nvSpPr>
        <p:spPr>
          <a:xfrm>
            <a:off x="6492113" y="1341777"/>
            <a:ext cx="2507230" cy="369332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it-IT"/>
            </a:defPPr>
            <a:lvl1pPr algn="ctr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/>
              <a:t>Prevenzione</a:t>
            </a:r>
          </a:p>
        </p:txBody>
      </p:sp>
      <p:sp>
        <p:nvSpPr>
          <p:cNvPr id="64" name="CasellaDiTesto 63"/>
          <p:cNvSpPr txBox="1"/>
          <p:nvPr/>
        </p:nvSpPr>
        <p:spPr>
          <a:xfrm>
            <a:off x="6717907" y="2188143"/>
            <a:ext cx="248829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600" dirty="0">
                <a:latin typeface="Arial" panose="020B0604020202020204" pitchFamily="34" charset="0"/>
                <a:cs typeface="Arial" panose="020B0604020202020204" pitchFamily="34" charset="0"/>
              </a:rPr>
              <a:t>Psicologo a scuola</a:t>
            </a:r>
          </a:p>
          <a:p>
            <a:pPr algn="ctr"/>
            <a:endParaRPr lang="it-IT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it-IT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it-IT" sz="1600" dirty="0">
                <a:latin typeface="Arial" panose="020B0604020202020204" pitchFamily="34" charset="0"/>
                <a:cs typeface="Arial" panose="020B0604020202020204" pitchFamily="34" charset="0"/>
              </a:rPr>
              <a:t>Referente educazione alla salute e prevenzione del disagio</a:t>
            </a:r>
          </a:p>
        </p:txBody>
      </p:sp>
      <p:sp>
        <p:nvSpPr>
          <p:cNvPr id="65" name="CasellaDiTesto 64"/>
          <p:cNvSpPr txBox="1"/>
          <p:nvPr/>
        </p:nvSpPr>
        <p:spPr>
          <a:xfrm>
            <a:off x="3723877" y="5278898"/>
            <a:ext cx="246688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600" dirty="0">
                <a:latin typeface="Arial" panose="020B0604020202020204" pitchFamily="34" charset="0"/>
                <a:cs typeface="Arial" panose="020B0604020202020204" pitchFamily="34" charset="0"/>
              </a:rPr>
              <a:t>Progetti formativi </a:t>
            </a:r>
          </a:p>
          <a:p>
            <a:pPr algn="ctr"/>
            <a:r>
              <a:rPr lang="it-IT" sz="1600" dirty="0">
                <a:latin typeface="Arial" panose="020B0604020202020204" pitchFamily="34" charset="0"/>
                <a:cs typeface="Arial" panose="020B0604020202020204" pitchFamily="34" charset="0"/>
              </a:rPr>
              <a:t>in partenariato con </a:t>
            </a:r>
          </a:p>
          <a:p>
            <a:pPr algn="ctr"/>
            <a:r>
              <a:rPr lang="it-IT" sz="1600" dirty="0">
                <a:latin typeface="Arial" panose="020B0604020202020204" pitchFamily="34" charset="0"/>
                <a:cs typeface="Arial" panose="020B0604020202020204" pitchFamily="34" charset="0"/>
              </a:rPr>
              <a:t>enti e istituzioni del territorio</a:t>
            </a:r>
          </a:p>
        </p:txBody>
      </p:sp>
      <p:sp>
        <p:nvSpPr>
          <p:cNvPr id="69" name="CasellaDiTesto 68"/>
          <p:cNvSpPr txBox="1"/>
          <p:nvPr/>
        </p:nvSpPr>
        <p:spPr>
          <a:xfrm>
            <a:off x="6718835" y="5301512"/>
            <a:ext cx="2472545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600" dirty="0">
                <a:latin typeface="Arial" panose="020B0604020202020204" pitchFamily="34" charset="0"/>
                <a:cs typeface="Arial" panose="020B0604020202020204" pitchFamily="34" charset="0"/>
              </a:rPr>
              <a:t>Progetto Accoglienza </a:t>
            </a:r>
          </a:p>
          <a:p>
            <a:pPr algn="ctr"/>
            <a:r>
              <a:rPr lang="it-IT" sz="1600" dirty="0">
                <a:latin typeface="Arial" panose="020B0604020202020204" pitchFamily="34" charset="0"/>
                <a:cs typeface="Arial" panose="020B0604020202020204" pitchFamily="34" charset="0"/>
              </a:rPr>
              <a:t>per le classi 1^</a:t>
            </a:r>
          </a:p>
        </p:txBody>
      </p:sp>
      <p:pic>
        <p:nvPicPr>
          <p:cNvPr id="1026" name="Picture 2" descr="Risultati immagini per bandiera inglese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325" b="17054"/>
          <a:stretch/>
        </p:blipFill>
        <p:spPr bwMode="auto">
          <a:xfrm>
            <a:off x="1027341" y="3431828"/>
            <a:ext cx="486090" cy="323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Risultati immagini per bandiera frances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8725" y="3428666"/>
            <a:ext cx="478617" cy="319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Risultati immagini per bandiera germania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98" r="9602" b="1"/>
          <a:stretch/>
        </p:blipFill>
        <p:spPr bwMode="auto">
          <a:xfrm>
            <a:off x="2448661" y="3422148"/>
            <a:ext cx="499051" cy="319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1" name="CasellaDiTesto 120"/>
          <p:cNvSpPr txBox="1"/>
          <p:nvPr/>
        </p:nvSpPr>
        <p:spPr>
          <a:xfrm>
            <a:off x="9503230" y="4294134"/>
            <a:ext cx="2485673" cy="646331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it-IT"/>
            </a:defPPr>
            <a:lvl1pPr algn="ctr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/>
              <a:t>Promozione dell’eccellenza</a:t>
            </a:r>
          </a:p>
        </p:txBody>
      </p:sp>
      <p:sp>
        <p:nvSpPr>
          <p:cNvPr id="150" name="CasellaDiTesto 149"/>
          <p:cNvSpPr txBox="1"/>
          <p:nvPr/>
        </p:nvSpPr>
        <p:spPr>
          <a:xfrm>
            <a:off x="6941574" y="649190"/>
            <a:ext cx="5095627" cy="523220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lvl="0" algn="r"/>
            <a:r>
              <a:rPr lang="it-IT" sz="2800" dirty="0">
                <a:solidFill>
                  <a:schemeClr val="bg1"/>
                </a:solidFill>
                <a:latin typeface="Arial" panose="020B0604020202020204" pitchFamily="34" charset="0"/>
                <a:ea typeface="Source Sans Pro"/>
                <a:cs typeface="Arial" panose="020B0604020202020204" pitchFamily="34" charset="0"/>
                <a:sym typeface="Source Sans Pro"/>
              </a:rPr>
              <a:t>L’EINAUDI è…</a:t>
            </a:r>
            <a:endParaRPr lang="it-IT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7" name="Immagine 156"/>
          <p:cNvPicPr>
            <a:picLocks noChangeAspect="1"/>
          </p:cNvPicPr>
          <p:nvPr/>
        </p:nvPicPr>
        <p:blipFill rotWithShape="1">
          <a:blip r:embed="rId6"/>
          <a:srcRect l="12936" t="31782" r="46897" b="48756"/>
          <a:stretch/>
        </p:blipFill>
        <p:spPr>
          <a:xfrm>
            <a:off x="451510" y="330712"/>
            <a:ext cx="1792450" cy="488537"/>
          </a:xfrm>
          <a:prstGeom prst="rect">
            <a:avLst/>
          </a:prstGeom>
        </p:spPr>
      </p:pic>
      <p:sp>
        <p:nvSpPr>
          <p:cNvPr id="158" name="CasellaDiTesto 157"/>
          <p:cNvSpPr txBox="1"/>
          <p:nvPr/>
        </p:nvSpPr>
        <p:spPr>
          <a:xfrm>
            <a:off x="567511" y="809477"/>
            <a:ext cx="618070" cy="21544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it-IT" sz="8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VARESE</a:t>
            </a:r>
          </a:p>
        </p:txBody>
      </p:sp>
    </p:spTree>
    <p:extLst>
      <p:ext uri="{BB962C8B-B14F-4D97-AF65-F5344CB8AC3E}">
        <p14:creationId xmlns:p14="http://schemas.microsoft.com/office/powerpoint/2010/main" val="3258368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uppo 5"/>
          <p:cNvGrpSpPr/>
          <p:nvPr/>
        </p:nvGrpSpPr>
        <p:grpSpPr>
          <a:xfrm>
            <a:off x="-2" y="294969"/>
            <a:ext cx="12192000" cy="968601"/>
            <a:chOff x="-2" y="294969"/>
            <a:chExt cx="12192000" cy="968601"/>
          </a:xfrm>
        </p:grpSpPr>
        <p:sp>
          <p:nvSpPr>
            <p:cNvPr id="151" name="Rettangolo 150"/>
            <p:cNvSpPr/>
            <p:nvPr/>
          </p:nvSpPr>
          <p:spPr>
            <a:xfrm>
              <a:off x="-2" y="649190"/>
              <a:ext cx="12192000" cy="614380"/>
            </a:xfrm>
            <a:prstGeom prst="rect">
              <a:avLst/>
            </a:prstGeom>
            <a:solidFill>
              <a:srgbClr val="F8CE2A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grpSp>
          <p:nvGrpSpPr>
            <p:cNvPr id="152" name="Gruppo 151"/>
            <p:cNvGrpSpPr/>
            <p:nvPr/>
          </p:nvGrpSpPr>
          <p:grpSpPr>
            <a:xfrm>
              <a:off x="-1" y="294969"/>
              <a:ext cx="2618138" cy="708442"/>
              <a:chOff x="2251586" y="523763"/>
              <a:chExt cx="3365389" cy="516036"/>
            </a:xfr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grpSpPr>
          <p:sp>
            <p:nvSpPr>
              <p:cNvPr id="153" name="Rettangolo 152"/>
              <p:cNvSpPr/>
              <p:nvPr/>
            </p:nvSpPr>
            <p:spPr>
              <a:xfrm>
                <a:off x="2251586" y="525210"/>
                <a:ext cx="2880857" cy="514589"/>
              </a:xfrm>
              <a:prstGeom prst="rect">
                <a:avLst/>
              </a:prstGeom>
              <a:solidFill>
                <a:srgbClr val="27348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154" name="Triangolo rettangolo 153"/>
              <p:cNvSpPr/>
              <p:nvPr/>
            </p:nvSpPr>
            <p:spPr>
              <a:xfrm>
                <a:off x="5132444" y="523763"/>
                <a:ext cx="484531" cy="516036"/>
              </a:xfrm>
              <a:prstGeom prst="rtTriangle">
                <a:avLst/>
              </a:prstGeom>
              <a:solidFill>
                <a:srgbClr val="27348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</p:grpSp>
      </p:grpSp>
      <p:sp>
        <p:nvSpPr>
          <p:cNvPr id="150" name="CasellaDiTesto 149"/>
          <p:cNvSpPr txBox="1"/>
          <p:nvPr/>
        </p:nvSpPr>
        <p:spPr>
          <a:xfrm>
            <a:off x="6941574" y="649190"/>
            <a:ext cx="5095627" cy="523220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lvl="0" algn="r"/>
            <a:r>
              <a:rPr lang="it-IT" sz="2800" dirty="0">
                <a:solidFill>
                  <a:schemeClr val="bg1"/>
                </a:solidFill>
                <a:latin typeface="Arial" panose="020B0604020202020204" pitchFamily="34" charset="0"/>
                <a:ea typeface="Source Sans Pro"/>
                <a:cs typeface="Arial" panose="020B0604020202020204" pitchFamily="34" charset="0"/>
                <a:sym typeface="Source Sans Pro"/>
              </a:rPr>
              <a:t>L’EINAUDI è…</a:t>
            </a:r>
            <a:endParaRPr lang="it-IT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7" name="Immagine 156"/>
          <p:cNvPicPr>
            <a:picLocks noChangeAspect="1"/>
          </p:cNvPicPr>
          <p:nvPr/>
        </p:nvPicPr>
        <p:blipFill rotWithShape="1">
          <a:blip r:embed="rId3"/>
          <a:srcRect l="12936" t="31782" r="46897" b="48756"/>
          <a:stretch/>
        </p:blipFill>
        <p:spPr>
          <a:xfrm>
            <a:off x="451510" y="330712"/>
            <a:ext cx="1792450" cy="488537"/>
          </a:xfrm>
          <a:prstGeom prst="rect">
            <a:avLst/>
          </a:prstGeom>
        </p:spPr>
      </p:pic>
      <p:sp>
        <p:nvSpPr>
          <p:cNvPr id="158" name="CasellaDiTesto 157"/>
          <p:cNvSpPr txBox="1"/>
          <p:nvPr/>
        </p:nvSpPr>
        <p:spPr>
          <a:xfrm>
            <a:off x="567511" y="809477"/>
            <a:ext cx="618070" cy="21544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it-IT" sz="8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VARESE</a:t>
            </a:r>
          </a:p>
        </p:txBody>
      </p:sp>
      <p:pic>
        <p:nvPicPr>
          <p:cNvPr id="7" name="Immagine 6">
            <a:extLst>
              <a:ext uri="{FF2B5EF4-FFF2-40B4-BE49-F238E27FC236}">
                <a16:creationId xmlns="" xmlns:a16="http://schemas.microsoft.com/office/drawing/2014/main" id="{6C885748-ECD1-4104-B062-4A9AE55F957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01" t="9997" r="6008" b="35890"/>
          <a:stretch/>
        </p:blipFill>
        <p:spPr>
          <a:xfrm>
            <a:off x="-4" y="1263571"/>
            <a:ext cx="12192003" cy="5594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54808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uppo 5"/>
          <p:cNvGrpSpPr/>
          <p:nvPr/>
        </p:nvGrpSpPr>
        <p:grpSpPr>
          <a:xfrm>
            <a:off x="-2" y="294969"/>
            <a:ext cx="12192000" cy="968601"/>
            <a:chOff x="-2" y="294969"/>
            <a:chExt cx="12192000" cy="968601"/>
          </a:xfrm>
        </p:grpSpPr>
        <p:sp>
          <p:nvSpPr>
            <p:cNvPr id="151" name="Rettangolo 150"/>
            <p:cNvSpPr/>
            <p:nvPr/>
          </p:nvSpPr>
          <p:spPr>
            <a:xfrm>
              <a:off x="-2" y="649190"/>
              <a:ext cx="12192000" cy="614380"/>
            </a:xfrm>
            <a:prstGeom prst="rect">
              <a:avLst/>
            </a:prstGeom>
            <a:solidFill>
              <a:srgbClr val="F8CE2A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grpSp>
          <p:nvGrpSpPr>
            <p:cNvPr id="152" name="Gruppo 151"/>
            <p:cNvGrpSpPr/>
            <p:nvPr/>
          </p:nvGrpSpPr>
          <p:grpSpPr>
            <a:xfrm>
              <a:off x="-1" y="294969"/>
              <a:ext cx="2618138" cy="708442"/>
              <a:chOff x="2251586" y="523763"/>
              <a:chExt cx="3365389" cy="516036"/>
            </a:xfr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grpSpPr>
          <p:sp>
            <p:nvSpPr>
              <p:cNvPr id="153" name="Rettangolo 152"/>
              <p:cNvSpPr/>
              <p:nvPr/>
            </p:nvSpPr>
            <p:spPr>
              <a:xfrm>
                <a:off x="2251586" y="525210"/>
                <a:ext cx="2880857" cy="514589"/>
              </a:xfrm>
              <a:prstGeom prst="rect">
                <a:avLst/>
              </a:prstGeom>
              <a:solidFill>
                <a:srgbClr val="27348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154" name="Triangolo rettangolo 153"/>
              <p:cNvSpPr/>
              <p:nvPr/>
            </p:nvSpPr>
            <p:spPr>
              <a:xfrm>
                <a:off x="5132444" y="523763"/>
                <a:ext cx="484531" cy="516036"/>
              </a:xfrm>
              <a:prstGeom prst="rtTriangle">
                <a:avLst/>
              </a:prstGeom>
              <a:solidFill>
                <a:srgbClr val="27348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</p:grpSp>
      </p:grpSp>
      <p:sp>
        <p:nvSpPr>
          <p:cNvPr id="150" name="CasellaDiTesto 149"/>
          <p:cNvSpPr txBox="1"/>
          <p:nvPr/>
        </p:nvSpPr>
        <p:spPr>
          <a:xfrm>
            <a:off x="6941574" y="649190"/>
            <a:ext cx="5095627" cy="523220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lvl="0" algn="r"/>
            <a:r>
              <a:rPr lang="it-IT" sz="2800" dirty="0">
                <a:solidFill>
                  <a:schemeClr val="bg1"/>
                </a:solidFill>
                <a:latin typeface="Arial" panose="020B0604020202020204" pitchFamily="34" charset="0"/>
                <a:ea typeface="Source Sans Pro"/>
                <a:cs typeface="Arial" panose="020B0604020202020204" pitchFamily="34" charset="0"/>
                <a:sym typeface="Source Sans Pro"/>
              </a:rPr>
              <a:t>L’EINAUDI è…</a:t>
            </a:r>
            <a:endParaRPr lang="it-IT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7" name="Immagine 156"/>
          <p:cNvPicPr>
            <a:picLocks noChangeAspect="1"/>
          </p:cNvPicPr>
          <p:nvPr/>
        </p:nvPicPr>
        <p:blipFill rotWithShape="1">
          <a:blip r:embed="rId3"/>
          <a:srcRect l="12936" t="31782" r="46897" b="48756"/>
          <a:stretch/>
        </p:blipFill>
        <p:spPr>
          <a:xfrm>
            <a:off x="451510" y="330712"/>
            <a:ext cx="1792450" cy="488537"/>
          </a:xfrm>
          <a:prstGeom prst="rect">
            <a:avLst/>
          </a:prstGeom>
        </p:spPr>
      </p:pic>
      <p:sp>
        <p:nvSpPr>
          <p:cNvPr id="158" name="CasellaDiTesto 157"/>
          <p:cNvSpPr txBox="1"/>
          <p:nvPr/>
        </p:nvSpPr>
        <p:spPr>
          <a:xfrm>
            <a:off x="567511" y="809477"/>
            <a:ext cx="618070" cy="21544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it-IT" sz="8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VARESE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="" xmlns:a16="http://schemas.microsoft.com/office/drawing/2014/main" id="{5F8FA943-9DBC-4C7A-B996-CAD21C0DAE5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7355" y="1263570"/>
            <a:ext cx="8394643" cy="5594430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="" xmlns:a16="http://schemas.microsoft.com/office/drawing/2014/main" id="{4ACD7F62-4B76-436A-8E37-D7095D6CC03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815" t="4801" r="14506" b="5469"/>
          <a:stretch/>
        </p:blipFill>
        <p:spPr>
          <a:xfrm>
            <a:off x="0" y="1257300"/>
            <a:ext cx="3810003" cy="560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02855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uppo 5"/>
          <p:cNvGrpSpPr/>
          <p:nvPr/>
        </p:nvGrpSpPr>
        <p:grpSpPr>
          <a:xfrm>
            <a:off x="-2" y="294969"/>
            <a:ext cx="12192000" cy="968601"/>
            <a:chOff x="-2" y="294969"/>
            <a:chExt cx="12192000" cy="968601"/>
          </a:xfrm>
        </p:grpSpPr>
        <p:sp>
          <p:nvSpPr>
            <p:cNvPr id="151" name="Rettangolo 150"/>
            <p:cNvSpPr/>
            <p:nvPr/>
          </p:nvSpPr>
          <p:spPr>
            <a:xfrm>
              <a:off x="-2" y="649190"/>
              <a:ext cx="12192000" cy="614380"/>
            </a:xfrm>
            <a:prstGeom prst="rect">
              <a:avLst/>
            </a:prstGeom>
            <a:solidFill>
              <a:srgbClr val="F8CE2A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grpSp>
          <p:nvGrpSpPr>
            <p:cNvPr id="152" name="Gruppo 151"/>
            <p:cNvGrpSpPr/>
            <p:nvPr/>
          </p:nvGrpSpPr>
          <p:grpSpPr>
            <a:xfrm>
              <a:off x="-1" y="294969"/>
              <a:ext cx="2618138" cy="708442"/>
              <a:chOff x="2251586" y="523763"/>
              <a:chExt cx="3365389" cy="516036"/>
            </a:xfr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grpSpPr>
          <p:sp>
            <p:nvSpPr>
              <p:cNvPr id="153" name="Rettangolo 152"/>
              <p:cNvSpPr/>
              <p:nvPr/>
            </p:nvSpPr>
            <p:spPr>
              <a:xfrm>
                <a:off x="2251586" y="525210"/>
                <a:ext cx="2880857" cy="514589"/>
              </a:xfrm>
              <a:prstGeom prst="rect">
                <a:avLst/>
              </a:prstGeom>
              <a:solidFill>
                <a:srgbClr val="27348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154" name="Triangolo rettangolo 153"/>
              <p:cNvSpPr/>
              <p:nvPr/>
            </p:nvSpPr>
            <p:spPr>
              <a:xfrm>
                <a:off x="5132444" y="523763"/>
                <a:ext cx="484531" cy="516036"/>
              </a:xfrm>
              <a:prstGeom prst="rtTriangle">
                <a:avLst/>
              </a:prstGeom>
              <a:solidFill>
                <a:srgbClr val="27348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</p:grpSp>
      </p:grpSp>
      <p:sp>
        <p:nvSpPr>
          <p:cNvPr id="150" name="CasellaDiTesto 149"/>
          <p:cNvSpPr txBox="1"/>
          <p:nvPr/>
        </p:nvSpPr>
        <p:spPr>
          <a:xfrm>
            <a:off x="6941574" y="649190"/>
            <a:ext cx="5095627" cy="523220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lvl="0" algn="r"/>
            <a:r>
              <a:rPr lang="it-IT" sz="2800" dirty="0">
                <a:solidFill>
                  <a:schemeClr val="bg1"/>
                </a:solidFill>
                <a:latin typeface="Arial" panose="020B0604020202020204" pitchFamily="34" charset="0"/>
                <a:ea typeface="Source Sans Pro"/>
                <a:cs typeface="Arial" panose="020B0604020202020204" pitchFamily="34" charset="0"/>
                <a:sym typeface="Source Sans Pro"/>
              </a:rPr>
              <a:t>L’EINAUDI è…</a:t>
            </a:r>
            <a:endParaRPr lang="it-IT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7" name="Immagine 156"/>
          <p:cNvPicPr>
            <a:picLocks noChangeAspect="1"/>
          </p:cNvPicPr>
          <p:nvPr/>
        </p:nvPicPr>
        <p:blipFill rotWithShape="1">
          <a:blip r:embed="rId3"/>
          <a:srcRect l="12936" t="31782" r="46897" b="48756"/>
          <a:stretch/>
        </p:blipFill>
        <p:spPr>
          <a:xfrm>
            <a:off x="451510" y="330712"/>
            <a:ext cx="1792450" cy="488537"/>
          </a:xfrm>
          <a:prstGeom prst="rect">
            <a:avLst/>
          </a:prstGeom>
        </p:spPr>
      </p:pic>
      <p:sp>
        <p:nvSpPr>
          <p:cNvPr id="158" name="CasellaDiTesto 157"/>
          <p:cNvSpPr txBox="1"/>
          <p:nvPr/>
        </p:nvSpPr>
        <p:spPr>
          <a:xfrm>
            <a:off x="567511" y="809477"/>
            <a:ext cx="618070" cy="21544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it-IT" sz="8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VARESE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="" xmlns:a16="http://schemas.microsoft.com/office/drawing/2014/main" id="{8799FDDF-3CF4-4FB0-9BC6-B0482F8B6B7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265"/>
          <a:stretch/>
        </p:blipFill>
        <p:spPr>
          <a:xfrm>
            <a:off x="0" y="1263570"/>
            <a:ext cx="12197315" cy="5598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88172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uppo 5"/>
          <p:cNvGrpSpPr/>
          <p:nvPr/>
        </p:nvGrpSpPr>
        <p:grpSpPr>
          <a:xfrm>
            <a:off x="-2" y="294969"/>
            <a:ext cx="12192000" cy="968601"/>
            <a:chOff x="-2" y="294969"/>
            <a:chExt cx="12192000" cy="968601"/>
          </a:xfrm>
        </p:grpSpPr>
        <p:sp>
          <p:nvSpPr>
            <p:cNvPr id="151" name="Rettangolo 150"/>
            <p:cNvSpPr/>
            <p:nvPr/>
          </p:nvSpPr>
          <p:spPr>
            <a:xfrm>
              <a:off x="-2" y="649190"/>
              <a:ext cx="12192000" cy="614380"/>
            </a:xfrm>
            <a:prstGeom prst="rect">
              <a:avLst/>
            </a:prstGeom>
            <a:solidFill>
              <a:srgbClr val="F8CE2A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grpSp>
          <p:nvGrpSpPr>
            <p:cNvPr id="152" name="Gruppo 151"/>
            <p:cNvGrpSpPr/>
            <p:nvPr/>
          </p:nvGrpSpPr>
          <p:grpSpPr>
            <a:xfrm>
              <a:off x="-1" y="294969"/>
              <a:ext cx="2618138" cy="708442"/>
              <a:chOff x="2251586" y="523763"/>
              <a:chExt cx="3365389" cy="516036"/>
            </a:xfr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grpSpPr>
          <p:sp>
            <p:nvSpPr>
              <p:cNvPr id="153" name="Rettangolo 152"/>
              <p:cNvSpPr/>
              <p:nvPr/>
            </p:nvSpPr>
            <p:spPr>
              <a:xfrm>
                <a:off x="2251586" y="525210"/>
                <a:ext cx="2880857" cy="514589"/>
              </a:xfrm>
              <a:prstGeom prst="rect">
                <a:avLst/>
              </a:prstGeom>
              <a:solidFill>
                <a:srgbClr val="27348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154" name="Triangolo rettangolo 153"/>
              <p:cNvSpPr/>
              <p:nvPr/>
            </p:nvSpPr>
            <p:spPr>
              <a:xfrm>
                <a:off x="5132444" y="523763"/>
                <a:ext cx="484531" cy="516036"/>
              </a:xfrm>
              <a:prstGeom prst="rtTriangle">
                <a:avLst/>
              </a:prstGeom>
              <a:solidFill>
                <a:srgbClr val="27348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</p:grpSp>
      </p:grpSp>
      <p:sp>
        <p:nvSpPr>
          <p:cNvPr id="150" name="CasellaDiTesto 149"/>
          <p:cNvSpPr txBox="1"/>
          <p:nvPr/>
        </p:nvSpPr>
        <p:spPr>
          <a:xfrm>
            <a:off x="6941574" y="649190"/>
            <a:ext cx="5095627" cy="523220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lvl="0" algn="r"/>
            <a:r>
              <a:rPr lang="it-IT" sz="2800" dirty="0">
                <a:solidFill>
                  <a:schemeClr val="bg1"/>
                </a:solidFill>
                <a:latin typeface="Arial" panose="020B0604020202020204" pitchFamily="34" charset="0"/>
                <a:ea typeface="Source Sans Pro"/>
                <a:cs typeface="Arial" panose="020B0604020202020204" pitchFamily="34" charset="0"/>
                <a:sym typeface="Source Sans Pro"/>
              </a:rPr>
              <a:t>L’EINAUDI è…</a:t>
            </a:r>
            <a:endParaRPr lang="it-IT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7" name="Immagine 156"/>
          <p:cNvPicPr>
            <a:picLocks noChangeAspect="1"/>
          </p:cNvPicPr>
          <p:nvPr/>
        </p:nvPicPr>
        <p:blipFill rotWithShape="1">
          <a:blip r:embed="rId3"/>
          <a:srcRect l="12936" t="31782" r="46897" b="48756"/>
          <a:stretch/>
        </p:blipFill>
        <p:spPr>
          <a:xfrm>
            <a:off x="451510" y="330712"/>
            <a:ext cx="1792450" cy="488537"/>
          </a:xfrm>
          <a:prstGeom prst="rect">
            <a:avLst/>
          </a:prstGeom>
        </p:spPr>
      </p:pic>
      <p:sp>
        <p:nvSpPr>
          <p:cNvPr id="158" name="CasellaDiTesto 157"/>
          <p:cNvSpPr txBox="1"/>
          <p:nvPr/>
        </p:nvSpPr>
        <p:spPr>
          <a:xfrm>
            <a:off x="567511" y="809477"/>
            <a:ext cx="618070" cy="21544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it-IT" sz="8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VARESE</a:t>
            </a:r>
          </a:p>
        </p:txBody>
      </p:sp>
      <p:pic>
        <p:nvPicPr>
          <p:cNvPr id="2" name="Immagine 1" descr="totale.jp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47" b="23176"/>
          <a:stretch/>
        </p:blipFill>
        <p:spPr>
          <a:xfrm>
            <a:off x="0" y="1285048"/>
            <a:ext cx="12192000" cy="5572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09633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uppo 5"/>
          <p:cNvGrpSpPr/>
          <p:nvPr/>
        </p:nvGrpSpPr>
        <p:grpSpPr>
          <a:xfrm>
            <a:off x="-2" y="294969"/>
            <a:ext cx="12192000" cy="968601"/>
            <a:chOff x="-2" y="294969"/>
            <a:chExt cx="12192000" cy="968601"/>
          </a:xfrm>
        </p:grpSpPr>
        <p:sp>
          <p:nvSpPr>
            <p:cNvPr id="151" name="Rettangolo 150"/>
            <p:cNvSpPr/>
            <p:nvPr/>
          </p:nvSpPr>
          <p:spPr>
            <a:xfrm>
              <a:off x="-2" y="649190"/>
              <a:ext cx="12192000" cy="614380"/>
            </a:xfrm>
            <a:prstGeom prst="rect">
              <a:avLst/>
            </a:prstGeom>
            <a:solidFill>
              <a:srgbClr val="F8CE2A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grpSp>
          <p:nvGrpSpPr>
            <p:cNvPr id="152" name="Gruppo 151"/>
            <p:cNvGrpSpPr/>
            <p:nvPr/>
          </p:nvGrpSpPr>
          <p:grpSpPr>
            <a:xfrm>
              <a:off x="-1" y="294969"/>
              <a:ext cx="2618138" cy="708442"/>
              <a:chOff x="2251586" y="523763"/>
              <a:chExt cx="3365389" cy="516036"/>
            </a:xfr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grpSpPr>
          <p:sp>
            <p:nvSpPr>
              <p:cNvPr id="153" name="Rettangolo 152"/>
              <p:cNvSpPr/>
              <p:nvPr/>
            </p:nvSpPr>
            <p:spPr>
              <a:xfrm>
                <a:off x="2251586" y="525210"/>
                <a:ext cx="2880857" cy="514589"/>
              </a:xfrm>
              <a:prstGeom prst="rect">
                <a:avLst/>
              </a:prstGeom>
              <a:solidFill>
                <a:srgbClr val="27348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154" name="Triangolo rettangolo 153"/>
              <p:cNvSpPr/>
              <p:nvPr/>
            </p:nvSpPr>
            <p:spPr>
              <a:xfrm>
                <a:off x="5132444" y="523763"/>
                <a:ext cx="484531" cy="516036"/>
              </a:xfrm>
              <a:prstGeom prst="rtTriangle">
                <a:avLst/>
              </a:prstGeom>
              <a:solidFill>
                <a:srgbClr val="27348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</p:grpSp>
      </p:grpSp>
      <p:sp>
        <p:nvSpPr>
          <p:cNvPr id="150" name="CasellaDiTesto 149"/>
          <p:cNvSpPr txBox="1"/>
          <p:nvPr/>
        </p:nvSpPr>
        <p:spPr>
          <a:xfrm>
            <a:off x="6941574" y="649190"/>
            <a:ext cx="5095627" cy="523220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lvl="0" algn="r"/>
            <a:r>
              <a:rPr lang="it-IT" sz="2800" dirty="0">
                <a:solidFill>
                  <a:schemeClr val="bg1"/>
                </a:solidFill>
                <a:latin typeface="Arial" panose="020B0604020202020204" pitchFamily="34" charset="0"/>
                <a:ea typeface="Source Sans Pro"/>
                <a:cs typeface="Arial" panose="020B0604020202020204" pitchFamily="34" charset="0"/>
                <a:sym typeface="Source Sans Pro"/>
              </a:rPr>
              <a:t>L’EINAUDI è…</a:t>
            </a:r>
            <a:endParaRPr lang="it-IT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7" name="Immagine 156"/>
          <p:cNvPicPr>
            <a:picLocks noChangeAspect="1"/>
          </p:cNvPicPr>
          <p:nvPr/>
        </p:nvPicPr>
        <p:blipFill rotWithShape="1">
          <a:blip r:embed="rId3"/>
          <a:srcRect l="12936" t="31782" r="46897" b="48756"/>
          <a:stretch/>
        </p:blipFill>
        <p:spPr>
          <a:xfrm>
            <a:off x="451510" y="330712"/>
            <a:ext cx="1792450" cy="488537"/>
          </a:xfrm>
          <a:prstGeom prst="rect">
            <a:avLst/>
          </a:prstGeom>
        </p:spPr>
      </p:pic>
      <p:sp>
        <p:nvSpPr>
          <p:cNvPr id="158" name="CasellaDiTesto 157"/>
          <p:cNvSpPr txBox="1"/>
          <p:nvPr/>
        </p:nvSpPr>
        <p:spPr>
          <a:xfrm>
            <a:off x="567511" y="809477"/>
            <a:ext cx="618070" cy="21544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it-IT" sz="8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VARESE</a:t>
            </a:r>
          </a:p>
        </p:txBody>
      </p:sp>
      <p:pic>
        <p:nvPicPr>
          <p:cNvPr id="3" name="Immagine 2" descr="studentesse e detenuti al lavoro.JPG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24" t="25331" r="1274" b="18618"/>
          <a:stretch/>
        </p:blipFill>
        <p:spPr>
          <a:xfrm>
            <a:off x="0" y="1269999"/>
            <a:ext cx="12242798" cy="558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09633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uppo 5"/>
          <p:cNvGrpSpPr/>
          <p:nvPr/>
        </p:nvGrpSpPr>
        <p:grpSpPr>
          <a:xfrm>
            <a:off x="-2" y="294969"/>
            <a:ext cx="12192000" cy="968601"/>
            <a:chOff x="-2" y="294969"/>
            <a:chExt cx="12192000" cy="968601"/>
          </a:xfrm>
        </p:grpSpPr>
        <p:sp>
          <p:nvSpPr>
            <p:cNvPr id="151" name="Rettangolo 150"/>
            <p:cNvSpPr/>
            <p:nvPr/>
          </p:nvSpPr>
          <p:spPr>
            <a:xfrm>
              <a:off x="-2" y="649190"/>
              <a:ext cx="12192000" cy="614380"/>
            </a:xfrm>
            <a:prstGeom prst="rect">
              <a:avLst/>
            </a:prstGeom>
            <a:solidFill>
              <a:srgbClr val="F8CE2A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grpSp>
          <p:nvGrpSpPr>
            <p:cNvPr id="152" name="Gruppo 151"/>
            <p:cNvGrpSpPr/>
            <p:nvPr/>
          </p:nvGrpSpPr>
          <p:grpSpPr>
            <a:xfrm>
              <a:off x="-1" y="294969"/>
              <a:ext cx="2618138" cy="708442"/>
              <a:chOff x="2251586" y="523763"/>
              <a:chExt cx="3365389" cy="516036"/>
            </a:xfr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grpSpPr>
          <p:sp>
            <p:nvSpPr>
              <p:cNvPr id="153" name="Rettangolo 152"/>
              <p:cNvSpPr/>
              <p:nvPr/>
            </p:nvSpPr>
            <p:spPr>
              <a:xfrm>
                <a:off x="2251586" y="525210"/>
                <a:ext cx="2880857" cy="514589"/>
              </a:xfrm>
              <a:prstGeom prst="rect">
                <a:avLst/>
              </a:prstGeom>
              <a:solidFill>
                <a:srgbClr val="27348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154" name="Triangolo rettangolo 153"/>
              <p:cNvSpPr/>
              <p:nvPr/>
            </p:nvSpPr>
            <p:spPr>
              <a:xfrm>
                <a:off x="5132444" y="523763"/>
                <a:ext cx="484531" cy="516036"/>
              </a:xfrm>
              <a:prstGeom prst="rtTriangle">
                <a:avLst/>
              </a:prstGeom>
              <a:solidFill>
                <a:srgbClr val="27348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</p:grpSp>
      </p:grpSp>
      <p:sp>
        <p:nvSpPr>
          <p:cNvPr id="150" name="CasellaDiTesto 149"/>
          <p:cNvSpPr txBox="1"/>
          <p:nvPr/>
        </p:nvSpPr>
        <p:spPr>
          <a:xfrm>
            <a:off x="6941574" y="649190"/>
            <a:ext cx="5095627" cy="523220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lvl="0" algn="r"/>
            <a:r>
              <a:rPr lang="it-IT" sz="2800" dirty="0">
                <a:solidFill>
                  <a:schemeClr val="bg1"/>
                </a:solidFill>
                <a:latin typeface="Arial" panose="020B0604020202020204" pitchFamily="34" charset="0"/>
                <a:ea typeface="Source Sans Pro"/>
                <a:cs typeface="Arial" panose="020B0604020202020204" pitchFamily="34" charset="0"/>
                <a:sym typeface="Source Sans Pro"/>
              </a:rPr>
              <a:t>L’EINAUDI è…</a:t>
            </a:r>
            <a:endParaRPr lang="it-IT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7" name="Immagine 156"/>
          <p:cNvPicPr>
            <a:picLocks noChangeAspect="1"/>
          </p:cNvPicPr>
          <p:nvPr/>
        </p:nvPicPr>
        <p:blipFill rotWithShape="1">
          <a:blip r:embed="rId3"/>
          <a:srcRect l="12936" t="31782" r="46897" b="48756"/>
          <a:stretch/>
        </p:blipFill>
        <p:spPr>
          <a:xfrm>
            <a:off x="451510" y="330712"/>
            <a:ext cx="1792450" cy="488537"/>
          </a:xfrm>
          <a:prstGeom prst="rect">
            <a:avLst/>
          </a:prstGeom>
        </p:spPr>
      </p:pic>
      <p:sp>
        <p:nvSpPr>
          <p:cNvPr id="158" name="CasellaDiTesto 157"/>
          <p:cNvSpPr txBox="1"/>
          <p:nvPr/>
        </p:nvSpPr>
        <p:spPr>
          <a:xfrm>
            <a:off x="567511" y="809477"/>
            <a:ext cx="618070" cy="21544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it-IT" sz="8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VARESE</a:t>
            </a:r>
          </a:p>
        </p:txBody>
      </p:sp>
      <p:pic>
        <p:nvPicPr>
          <p:cNvPr id="3" name="Immagine 2" descr="spettacolo.jpg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41"/>
          <a:stretch/>
        </p:blipFill>
        <p:spPr>
          <a:xfrm>
            <a:off x="0" y="1244601"/>
            <a:ext cx="12192000" cy="561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00152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uppo 5"/>
          <p:cNvGrpSpPr/>
          <p:nvPr/>
        </p:nvGrpSpPr>
        <p:grpSpPr>
          <a:xfrm>
            <a:off x="-2" y="294969"/>
            <a:ext cx="12192000" cy="968601"/>
            <a:chOff x="-2" y="294969"/>
            <a:chExt cx="12192000" cy="968601"/>
          </a:xfrm>
        </p:grpSpPr>
        <p:sp>
          <p:nvSpPr>
            <p:cNvPr id="151" name="Rettangolo 150"/>
            <p:cNvSpPr/>
            <p:nvPr/>
          </p:nvSpPr>
          <p:spPr>
            <a:xfrm>
              <a:off x="-2" y="649190"/>
              <a:ext cx="12192000" cy="614380"/>
            </a:xfrm>
            <a:prstGeom prst="rect">
              <a:avLst/>
            </a:prstGeom>
            <a:solidFill>
              <a:srgbClr val="F8CE2A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grpSp>
          <p:nvGrpSpPr>
            <p:cNvPr id="152" name="Gruppo 151"/>
            <p:cNvGrpSpPr/>
            <p:nvPr/>
          </p:nvGrpSpPr>
          <p:grpSpPr>
            <a:xfrm>
              <a:off x="-1" y="294969"/>
              <a:ext cx="2618138" cy="708442"/>
              <a:chOff x="2251586" y="523763"/>
              <a:chExt cx="3365389" cy="516036"/>
            </a:xfr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grpSpPr>
          <p:sp>
            <p:nvSpPr>
              <p:cNvPr id="153" name="Rettangolo 152"/>
              <p:cNvSpPr/>
              <p:nvPr/>
            </p:nvSpPr>
            <p:spPr>
              <a:xfrm>
                <a:off x="2251586" y="525210"/>
                <a:ext cx="2880857" cy="514589"/>
              </a:xfrm>
              <a:prstGeom prst="rect">
                <a:avLst/>
              </a:prstGeom>
              <a:solidFill>
                <a:srgbClr val="27348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154" name="Triangolo rettangolo 153"/>
              <p:cNvSpPr/>
              <p:nvPr/>
            </p:nvSpPr>
            <p:spPr>
              <a:xfrm>
                <a:off x="5132444" y="523763"/>
                <a:ext cx="484531" cy="516036"/>
              </a:xfrm>
              <a:prstGeom prst="rtTriangle">
                <a:avLst/>
              </a:prstGeom>
              <a:solidFill>
                <a:srgbClr val="27348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</p:grpSp>
      </p:grpSp>
      <p:sp>
        <p:nvSpPr>
          <p:cNvPr id="150" name="CasellaDiTesto 149"/>
          <p:cNvSpPr txBox="1"/>
          <p:nvPr/>
        </p:nvSpPr>
        <p:spPr>
          <a:xfrm>
            <a:off x="6941574" y="649190"/>
            <a:ext cx="5095627" cy="523220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lvl="0" algn="r"/>
            <a:r>
              <a:rPr lang="it-IT" sz="2800" dirty="0">
                <a:solidFill>
                  <a:schemeClr val="bg1"/>
                </a:solidFill>
                <a:latin typeface="Arial" panose="020B0604020202020204" pitchFamily="34" charset="0"/>
                <a:ea typeface="Source Sans Pro"/>
                <a:cs typeface="Arial" panose="020B0604020202020204" pitchFamily="34" charset="0"/>
                <a:sym typeface="Source Sans Pro"/>
              </a:rPr>
              <a:t>L’EINAUDI è…</a:t>
            </a:r>
            <a:endParaRPr lang="it-IT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7" name="Immagine 156"/>
          <p:cNvPicPr>
            <a:picLocks noChangeAspect="1"/>
          </p:cNvPicPr>
          <p:nvPr/>
        </p:nvPicPr>
        <p:blipFill rotWithShape="1">
          <a:blip r:embed="rId3"/>
          <a:srcRect l="12936" t="31782" r="46897" b="48756"/>
          <a:stretch/>
        </p:blipFill>
        <p:spPr>
          <a:xfrm>
            <a:off x="451510" y="330712"/>
            <a:ext cx="1792450" cy="488537"/>
          </a:xfrm>
          <a:prstGeom prst="rect">
            <a:avLst/>
          </a:prstGeom>
        </p:spPr>
      </p:pic>
      <p:sp>
        <p:nvSpPr>
          <p:cNvPr id="158" name="CasellaDiTesto 157"/>
          <p:cNvSpPr txBox="1"/>
          <p:nvPr/>
        </p:nvSpPr>
        <p:spPr>
          <a:xfrm>
            <a:off x="567511" y="809477"/>
            <a:ext cx="618070" cy="21544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it-IT" sz="8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VARESE</a:t>
            </a:r>
          </a:p>
        </p:txBody>
      </p:sp>
      <p:pic>
        <p:nvPicPr>
          <p:cNvPr id="2" name="Immagine 1" descr="P1110107.JPG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4" t="1754" r="20468" b="8746"/>
          <a:stretch/>
        </p:blipFill>
        <p:spPr>
          <a:xfrm>
            <a:off x="0" y="1270000"/>
            <a:ext cx="4800600" cy="5588000"/>
          </a:xfrm>
          <a:prstGeom prst="rect">
            <a:avLst/>
          </a:prstGeom>
        </p:spPr>
      </p:pic>
      <p:pic>
        <p:nvPicPr>
          <p:cNvPr id="4" name="Immagine 3" descr="P1110109.JPG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312" b="10289"/>
          <a:stretch/>
        </p:blipFill>
        <p:spPr>
          <a:xfrm>
            <a:off x="4809068" y="1265766"/>
            <a:ext cx="7416800" cy="5592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02235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Rettangolo 122"/>
          <p:cNvSpPr/>
          <p:nvPr/>
        </p:nvSpPr>
        <p:spPr>
          <a:xfrm>
            <a:off x="6056671" y="1249062"/>
            <a:ext cx="6135327" cy="2832913"/>
          </a:xfrm>
          <a:prstGeom prst="rect">
            <a:avLst/>
          </a:prstGeom>
          <a:solidFill>
            <a:srgbClr val="AD137F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6" name="Rettangolo 85"/>
          <p:cNvSpPr/>
          <p:nvPr/>
        </p:nvSpPr>
        <p:spPr>
          <a:xfrm>
            <a:off x="0" y="1249062"/>
            <a:ext cx="6056671" cy="2832914"/>
          </a:xfrm>
          <a:prstGeom prst="rect">
            <a:avLst/>
          </a:prstGeom>
          <a:solidFill>
            <a:srgbClr val="23A638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24" name="Rettangolo 123"/>
          <p:cNvSpPr/>
          <p:nvPr/>
        </p:nvSpPr>
        <p:spPr>
          <a:xfrm>
            <a:off x="-2" y="4081976"/>
            <a:ext cx="6056671" cy="2776024"/>
          </a:xfrm>
          <a:prstGeom prst="rect">
            <a:avLst/>
          </a:prstGeom>
          <a:solidFill>
            <a:srgbClr val="0BB6D7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126" name="Rettangolo 125"/>
          <p:cNvSpPr/>
          <p:nvPr/>
        </p:nvSpPr>
        <p:spPr>
          <a:xfrm>
            <a:off x="6056669" y="4081976"/>
            <a:ext cx="6135329" cy="2776024"/>
          </a:xfrm>
          <a:prstGeom prst="rect">
            <a:avLst/>
          </a:prstGeom>
          <a:solidFill>
            <a:srgbClr val="E73727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6" name="Rettangolo 45"/>
          <p:cNvSpPr/>
          <p:nvPr/>
        </p:nvSpPr>
        <p:spPr>
          <a:xfrm>
            <a:off x="-2" y="649190"/>
            <a:ext cx="12192000" cy="614380"/>
          </a:xfrm>
          <a:prstGeom prst="rect">
            <a:avLst/>
          </a:prstGeom>
          <a:solidFill>
            <a:srgbClr val="F8CE2A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47" name="Gruppo 46"/>
          <p:cNvGrpSpPr/>
          <p:nvPr/>
        </p:nvGrpSpPr>
        <p:grpSpPr>
          <a:xfrm>
            <a:off x="-1" y="294969"/>
            <a:ext cx="2618138" cy="708442"/>
            <a:chOff x="2251586" y="523763"/>
            <a:chExt cx="3365389" cy="516036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48" name="Rettangolo 47"/>
            <p:cNvSpPr/>
            <p:nvPr/>
          </p:nvSpPr>
          <p:spPr>
            <a:xfrm>
              <a:off x="2251586" y="525210"/>
              <a:ext cx="2880857" cy="514589"/>
            </a:xfrm>
            <a:prstGeom prst="rect">
              <a:avLst/>
            </a:prstGeom>
            <a:solidFill>
              <a:srgbClr val="27348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49" name="Triangolo rettangolo 48"/>
            <p:cNvSpPr/>
            <p:nvPr/>
          </p:nvSpPr>
          <p:spPr>
            <a:xfrm>
              <a:off x="5132444" y="523763"/>
              <a:ext cx="484531" cy="516036"/>
            </a:xfrm>
            <a:prstGeom prst="rtTriangle">
              <a:avLst/>
            </a:prstGeom>
            <a:solidFill>
              <a:srgbClr val="27348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  <p:sp>
        <p:nvSpPr>
          <p:cNvPr id="34" name="CasellaDiTesto 33"/>
          <p:cNvSpPr txBox="1"/>
          <p:nvPr/>
        </p:nvSpPr>
        <p:spPr>
          <a:xfrm>
            <a:off x="1130710" y="2411162"/>
            <a:ext cx="3816311" cy="523220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/>
            </a:outerShdw>
          </a:effectLst>
        </p:spPr>
        <p:txBody>
          <a:bodyPr wrap="square" rtlCol="0">
            <a:spAutoFit/>
          </a:bodyPr>
          <a:lstStyle/>
          <a:p>
            <a:pPr lvl="0" algn="ctr"/>
            <a:r>
              <a:rPr lang="it-IT" sz="2800" dirty="0">
                <a:solidFill>
                  <a:schemeClr val="bg1"/>
                </a:solidFill>
                <a:latin typeface="Arial" panose="020B0604020202020204" pitchFamily="34" charset="0"/>
                <a:ea typeface="Source Sans Pro"/>
                <a:cs typeface="Arial" panose="020B0604020202020204" pitchFamily="34" charset="0"/>
                <a:sym typeface="Source Sans Pro"/>
              </a:rPr>
              <a:t>Servizi commerciali</a:t>
            </a:r>
            <a:endParaRPr lang="it-IT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CasellaDiTesto 36"/>
          <p:cNvSpPr txBox="1"/>
          <p:nvPr/>
        </p:nvSpPr>
        <p:spPr>
          <a:xfrm>
            <a:off x="7329725" y="2195719"/>
            <a:ext cx="3673967" cy="954107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/>
            </a:outerShdw>
          </a:effectLst>
        </p:spPr>
        <p:txBody>
          <a:bodyPr wrap="square" rtlCol="0">
            <a:spAutoFit/>
          </a:bodyPr>
          <a:lstStyle/>
          <a:p>
            <a:pPr lvl="0" algn="ctr"/>
            <a:r>
              <a:rPr lang="it-IT" sz="2800" dirty="0">
                <a:solidFill>
                  <a:schemeClr val="bg1"/>
                </a:solidFill>
                <a:latin typeface="Arial" panose="020B0604020202020204" pitchFamily="34" charset="0"/>
                <a:ea typeface="Source Sans Pro"/>
                <a:cs typeface="Arial" panose="020B0604020202020204" pitchFamily="34" charset="0"/>
                <a:sym typeface="Source Sans Pro"/>
              </a:rPr>
              <a:t>Servizi per la sanità e l’assistenza sociale</a:t>
            </a:r>
            <a:endParaRPr lang="it-IT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CasellaDiTesto 40"/>
          <p:cNvSpPr txBox="1"/>
          <p:nvPr/>
        </p:nvSpPr>
        <p:spPr>
          <a:xfrm>
            <a:off x="7611476" y="4687433"/>
            <a:ext cx="3025713" cy="954107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/>
            </a:outerShdw>
          </a:effectLst>
        </p:spPr>
        <p:txBody>
          <a:bodyPr wrap="square" rtlCol="0">
            <a:spAutoFit/>
          </a:bodyPr>
          <a:lstStyle>
            <a:defPPr>
              <a:defRPr lang="it-IT"/>
            </a:defPPr>
            <a:lvl1pPr lvl="0" algn="ctr">
              <a:defRPr sz="2800">
                <a:latin typeface="Arial" panose="020B0604020202020204" pitchFamily="34" charset="0"/>
                <a:ea typeface="Source Sans Pro"/>
                <a:cs typeface="Arial" panose="020B0604020202020204" pitchFamily="34" charset="0"/>
              </a:defRPr>
            </a:lvl1pPr>
          </a:lstStyle>
          <a:p>
            <a:r>
              <a:rPr lang="it-IT" dirty="0">
                <a:solidFill>
                  <a:schemeClr val="bg1"/>
                </a:solidFill>
              </a:rPr>
              <a:t>Servizi culturali </a:t>
            </a:r>
          </a:p>
          <a:p>
            <a:r>
              <a:rPr lang="it-IT" dirty="0">
                <a:solidFill>
                  <a:schemeClr val="bg1"/>
                </a:solidFill>
              </a:rPr>
              <a:t>e dello spettacolo</a:t>
            </a:r>
          </a:p>
        </p:txBody>
      </p:sp>
      <p:sp>
        <p:nvSpPr>
          <p:cNvPr id="42" name="CasellaDiTesto 41"/>
          <p:cNvSpPr txBox="1"/>
          <p:nvPr/>
        </p:nvSpPr>
        <p:spPr>
          <a:xfrm>
            <a:off x="702721" y="4629717"/>
            <a:ext cx="4672288" cy="954107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/>
            </a:outerShdw>
          </a:effectLst>
        </p:spPr>
        <p:txBody>
          <a:bodyPr wrap="square" rtlCol="0">
            <a:spAutoFit/>
          </a:bodyPr>
          <a:lstStyle>
            <a:defPPr>
              <a:defRPr lang="it-IT"/>
            </a:defPPr>
            <a:lvl1pPr lvl="0" algn="ctr">
              <a:defRPr sz="2800">
                <a:latin typeface="Arial" panose="020B0604020202020204" pitchFamily="34" charset="0"/>
                <a:ea typeface="Source Sans Pro"/>
                <a:cs typeface="Arial" panose="020B0604020202020204" pitchFamily="34" charset="0"/>
              </a:defRPr>
            </a:lvl1pPr>
          </a:lstStyle>
          <a:p>
            <a:r>
              <a:rPr lang="it-IT" dirty="0">
                <a:solidFill>
                  <a:schemeClr val="bg1"/>
                </a:solidFill>
              </a:rPr>
              <a:t>Arti ausiliarie delle professioni sanitarie: ottico</a:t>
            </a:r>
          </a:p>
        </p:txBody>
      </p:sp>
      <p:sp>
        <p:nvSpPr>
          <p:cNvPr id="62" name="CasellaDiTesto 61"/>
          <p:cNvSpPr txBox="1"/>
          <p:nvPr/>
        </p:nvSpPr>
        <p:spPr>
          <a:xfrm>
            <a:off x="1973542" y="6176581"/>
            <a:ext cx="1811058" cy="246221"/>
          </a:xfrm>
          <a:prstGeom prst="rect">
            <a:avLst/>
          </a:prstGeom>
          <a:solidFill>
            <a:srgbClr val="FFC000"/>
          </a:solidFill>
          <a:ln w="19050">
            <a:noFill/>
          </a:ln>
        </p:spPr>
        <p:txBody>
          <a:bodyPr wrap="square" rtlCol="0">
            <a:spAutoFit/>
          </a:bodyPr>
          <a:lstStyle/>
          <a:p>
            <a:r>
              <a:rPr lang="it-IT" sz="1000" dirty="0"/>
              <a:t>Unico in Provincia di Varese</a:t>
            </a:r>
          </a:p>
        </p:txBody>
      </p:sp>
      <p:sp>
        <p:nvSpPr>
          <p:cNvPr id="63" name="CasellaDiTesto 62"/>
          <p:cNvSpPr txBox="1"/>
          <p:nvPr/>
        </p:nvSpPr>
        <p:spPr>
          <a:xfrm>
            <a:off x="8804057" y="6189281"/>
            <a:ext cx="1101943" cy="246221"/>
          </a:xfrm>
          <a:prstGeom prst="rect">
            <a:avLst/>
          </a:prstGeom>
          <a:solidFill>
            <a:srgbClr val="FFC000"/>
          </a:solidFill>
          <a:ln w="19050"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it-IT" sz="1000" dirty="0"/>
              <a:t>Unico a Varese</a:t>
            </a:r>
          </a:p>
        </p:txBody>
      </p:sp>
      <p:grpSp>
        <p:nvGrpSpPr>
          <p:cNvPr id="58" name="Gruppo 57"/>
          <p:cNvGrpSpPr/>
          <p:nvPr/>
        </p:nvGrpSpPr>
        <p:grpSpPr>
          <a:xfrm rot="20805967">
            <a:off x="8071599" y="5935892"/>
            <a:ext cx="872346" cy="833321"/>
            <a:chOff x="9476637" y="5614543"/>
            <a:chExt cx="985866" cy="790283"/>
          </a:xfrm>
        </p:grpSpPr>
        <p:sp>
          <p:nvSpPr>
            <p:cNvPr id="59" name="Esplosione 1 58"/>
            <p:cNvSpPr/>
            <p:nvPr/>
          </p:nvSpPr>
          <p:spPr>
            <a:xfrm>
              <a:off x="9476637" y="5614543"/>
              <a:ext cx="985866" cy="790283"/>
            </a:xfrm>
            <a:prstGeom prst="irregularSeal1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61" name="CasellaDiTesto 60"/>
            <p:cNvSpPr txBox="1"/>
            <p:nvPr/>
          </p:nvSpPr>
          <p:spPr>
            <a:xfrm>
              <a:off x="9650693" y="5794551"/>
              <a:ext cx="72551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dirty="0"/>
                <a:t>New</a:t>
              </a:r>
            </a:p>
          </p:txBody>
        </p:sp>
      </p:grpSp>
      <p:sp>
        <p:nvSpPr>
          <p:cNvPr id="71" name="CasellaDiTesto 70"/>
          <p:cNvSpPr txBox="1"/>
          <p:nvPr/>
        </p:nvSpPr>
        <p:spPr>
          <a:xfrm>
            <a:off x="3333135" y="649190"/>
            <a:ext cx="8704067" cy="523220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lvl="0" algn="r"/>
            <a:r>
              <a:rPr lang="it-IT" sz="2800" dirty="0">
                <a:solidFill>
                  <a:schemeClr val="bg1"/>
                </a:solidFill>
                <a:latin typeface="Arial" panose="020B0604020202020204" pitchFamily="34" charset="0"/>
                <a:ea typeface="Source Sans Pro"/>
                <a:cs typeface="Arial" panose="020B0604020202020204" pitchFamily="34" charset="0"/>
                <a:sym typeface="Source Sans Pro"/>
              </a:rPr>
              <a:t>Gli indirizzi di studio | </a:t>
            </a:r>
            <a:r>
              <a:rPr lang="it-IT" dirty="0">
                <a:solidFill>
                  <a:schemeClr val="bg1"/>
                </a:solidFill>
                <a:latin typeface="Arial" panose="020B0604020202020204" pitchFamily="34" charset="0"/>
                <a:ea typeface="Source Sans Pro"/>
                <a:cs typeface="Arial" panose="020B0604020202020204" pitchFamily="34" charset="0"/>
                <a:sym typeface="Source Sans Pro"/>
              </a:rPr>
              <a:t>Corsi quinquennali</a:t>
            </a:r>
            <a:endParaRPr lang="it-IT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4" name="Immagine 73"/>
          <p:cNvPicPr>
            <a:picLocks noChangeAspect="1"/>
          </p:cNvPicPr>
          <p:nvPr/>
        </p:nvPicPr>
        <p:blipFill rotWithShape="1">
          <a:blip r:embed="rId3"/>
          <a:srcRect l="12936" t="31782" r="46897" b="48756"/>
          <a:stretch/>
        </p:blipFill>
        <p:spPr>
          <a:xfrm>
            <a:off x="451510" y="330712"/>
            <a:ext cx="1792450" cy="488537"/>
          </a:xfrm>
          <a:prstGeom prst="rect">
            <a:avLst/>
          </a:prstGeom>
        </p:spPr>
      </p:pic>
      <p:sp>
        <p:nvSpPr>
          <p:cNvPr id="75" name="CasellaDiTesto 74"/>
          <p:cNvSpPr txBox="1"/>
          <p:nvPr/>
        </p:nvSpPr>
        <p:spPr>
          <a:xfrm>
            <a:off x="567511" y="809477"/>
            <a:ext cx="618070" cy="21544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it-IT" sz="8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VARESE</a:t>
            </a:r>
          </a:p>
        </p:txBody>
      </p:sp>
    </p:spTree>
    <p:extLst>
      <p:ext uri="{BB962C8B-B14F-4D97-AF65-F5344CB8AC3E}">
        <p14:creationId xmlns:p14="http://schemas.microsoft.com/office/powerpoint/2010/main" val="7489602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26687</TotalTime>
  <Words>443</Words>
  <Application>Microsoft Macintosh PowerPoint</Application>
  <PresentationFormat>Personalizzato</PresentationFormat>
  <Paragraphs>141</Paragraphs>
  <Slides>14</Slides>
  <Notes>13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14</vt:i4>
      </vt:variant>
    </vt:vector>
  </HeadingPairs>
  <TitlesOfParts>
    <vt:vector size="15" baseType="lpstr">
      <vt:lpstr>Tema di Office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</vt:vector>
  </TitlesOfParts>
  <Company>HP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HP</dc:creator>
  <cp:lastModifiedBy>Chiara Ricardi</cp:lastModifiedBy>
  <cp:revision>317</cp:revision>
  <cp:lastPrinted>2020-01-08T10:51:14Z</cp:lastPrinted>
  <dcterms:created xsi:type="dcterms:W3CDTF">2019-10-22T09:01:32Z</dcterms:created>
  <dcterms:modified xsi:type="dcterms:W3CDTF">2021-11-27T15:00:31Z</dcterms:modified>
</cp:coreProperties>
</file>